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427" r:id="rId2"/>
    <p:sldId id="4428" r:id="rId3"/>
    <p:sldId id="442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92F73C-7003-D457-5FBE-F18E3A468B5B}" name="Chounet, Katie R - Washington, DC" initials="KC" userId="S::Kaitlyn.R.Chounet@usps.gov::5d4cf302-6485-49dd-bb54-111368d6d1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296"/>
    <a:srgbClr val="004ADE"/>
    <a:srgbClr val="0052F6"/>
    <a:srgbClr val="216BFF"/>
    <a:srgbClr val="004BE2"/>
    <a:srgbClr val="1D49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2" autoAdjust="0"/>
    <p:restoredTop sz="94660"/>
  </p:normalViewPr>
  <p:slideViewPr>
    <p:cSldViewPr snapToGrid="0">
      <p:cViewPr varScale="1">
        <p:scale>
          <a:sx n="69" d="100"/>
          <a:sy n="69" d="100"/>
        </p:scale>
        <p:origin x="72" y="7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8/10/relationships/authors" Target="authors.xml"/><Relationship Id="rId4" Type="http://schemas.openxmlformats.org/officeDocument/2006/relationships/slide" Target="slides/slide3.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evsky, Matthew W - Washington, DC" userId="38ed0a6e-dbf4-46ab-81ab-04fcf029a11d" providerId="ADAL" clId="{36D9BFF2-C716-491B-B878-330D759D40E0}"/>
    <pc:docChg chg="custSel modSld sldOrd">
      <pc:chgData name="Tievsky, Matthew W - Washington, DC" userId="38ed0a6e-dbf4-46ab-81ab-04fcf029a11d" providerId="ADAL" clId="{36D9BFF2-C716-491B-B878-330D759D40E0}" dt="2026-09-29T18:17:55.398" v="4" actId="478"/>
      <pc:docMkLst>
        <pc:docMk/>
      </pc:docMkLst>
      <pc:sldChg chg="delSp mod ord">
        <pc:chgData name="Tievsky, Matthew W - Washington, DC" userId="38ed0a6e-dbf4-46ab-81ab-04fcf029a11d" providerId="ADAL" clId="{36D9BFF2-C716-491B-B878-330D759D40E0}" dt="2026-09-29T18:17:51.750" v="2" actId="478"/>
        <pc:sldMkLst>
          <pc:docMk/>
          <pc:sldMk cId="4091537028" sldId="4427"/>
        </pc:sldMkLst>
        <pc:spChg chg="del">
          <ac:chgData name="Tievsky, Matthew W - Washington, DC" userId="38ed0a6e-dbf4-46ab-81ab-04fcf029a11d" providerId="ADAL" clId="{36D9BFF2-C716-491B-B878-330D759D40E0}" dt="2026-09-29T18:17:51.750" v="2" actId="478"/>
          <ac:spMkLst>
            <pc:docMk/>
            <pc:sldMk cId="4091537028" sldId="4427"/>
            <ac:spMk id="4" creationId="{75151DA2-C0D7-1FAB-F69D-ED12093A32BE}"/>
          </ac:spMkLst>
        </pc:spChg>
      </pc:sldChg>
      <pc:sldChg chg="delSp mod ord">
        <pc:chgData name="Tievsky, Matthew W - Washington, DC" userId="38ed0a6e-dbf4-46ab-81ab-04fcf029a11d" providerId="ADAL" clId="{36D9BFF2-C716-491B-B878-330D759D40E0}" dt="2026-09-29T18:17:53.645" v="3" actId="478"/>
        <pc:sldMkLst>
          <pc:docMk/>
          <pc:sldMk cId="1259108377" sldId="4428"/>
        </pc:sldMkLst>
        <pc:spChg chg="del">
          <ac:chgData name="Tievsky, Matthew W - Washington, DC" userId="38ed0a6e-dbf4-46ab-81ab-04fcf029a11d" providerId="ADAL" clId="{36D9BFF2-C716-491B-B878-330D759D40E0}" dt="2026-09-29T18:17:53.645" v="3" actId="478"/>
          <ac:spMkLst>
            <pc:docMk/>
            <pc:sldMk cId="1259108377" sldId="4428"/>
            <ac:spMk id="5" creationId="{958CD9D3-BF9B-467D-401B-EFC8187C4A93}"/>
          </ac:spMkLst>
        </pc:spChg>
      </pc:sldChg>
      <pc:sldChg chg="delSp mod ord">
        <pc:chgData name="Tievsky, Matthew W - Washington, DC" userId="38ed0a6e-dbf4-46ab-81ab-04fcf029a11d" providerId="ADAL" clId="{36D9BFF2-C716-491B-B878-330D759D40E0}" dt="2026-09-29T18:17:55.398" v="4" actId="478"/>
        <pc:sldMkLst>
          <pc:docMk/>
          <pc:sldMk cId="3994583276" sldId="4429"/>
        </pc:sldMkLst>
        <pc:spChg chg="del">
          <ac:chgData name="Tievsky, Matthew W - Washington, DC" userId="38ed0a6e-dbf4-46ab-81ab-04fcf029a11d" providerId="ADAL" clId="{36D9BFF2-C716-491B-B878-330D759D40E0}" dt="2026-09-29T18:17:55.398" v="4" actId="478"/>
          <ac:spMkLst>
            <pc:docMk/>
            <pc:sldMk cId="3994583276" sldId="4429"/>
            <ac:spMk id="4" creationId="{A5C78E12-39D3-0E45-EFC6-EE47A1E2FC11}"/>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YSCM_ima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2195454" y="4420395"/>
            <a:ext cx="9173253" cy="1470025"/>
          </a:xfrm>
        </p:spPr>
        <p:txBody>
          <a:bodyPr anchor="t">
            <a:normAutofit/>
          </a:bodyPr>
          <a:lstStyle>
            <a:lvl1pPr algn="l">
              <a:defRPr sz="4000">
                <a:solidFill>
                  <a:srgbClr val="0D5089"/>
                </a:solidFill>
                <a:latin typeface="Helvetica"/>
                <a:cs typeface="Helvetica"/>
              </a:defRPr>
            </a:lvl1pPr>
          </a:lstStyle>
          <a:p>
            <a:r>
              <a:rPr lang="en-US"/>
              <a:t>Click to edit Master title style</a:t>
            </a:r>
            <a:endParaRPr lang="en-US" dirty="0"/>
          </a:p>
        </p:txBody>
      </p:sp>
    </p:spTree>
    <p:extLst>
      <p:ext uri="{BB962C8B-B14F-4D97-AF65-F5344CB8AC3E}">
        <p14:creationId xmlns:p14="http://schemas.microsoft.com/office/powerpoint/2010/main" val="1695326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6" name="Picture 5" descr="YSCM_image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713974" y="1357029"/>
            <a:ext cx="9893804" cy="1143000"/>
          </a:xfrm>
        </p:spPr>
        <p:txBody>
          <a:bodyPr anchor="t"/>
          <a:lstStyle>
            <a:lvl1pPr algn="l">
              <a:defRPr>
                <a:solidFill>
                  <a:srgbClr val="0D5089"/>
                </a:solidFill>
                <a:latin typeface="Helvetica"/>
                <a:cs typeface="Helvetica"/>
              </a:defRPr>
            </a:lvl1pPr>
          </a:lstStyle>
          <a:p>
            <a:r>
              <a:rPr lang="en-US"/>
              <a:t>Click to edit Master title style</a:t>
            </a:r>
            <a:endParaRPr lang="en-US" dirty="0"/>
          </a:p>
        </p:txBody>
      </p:sp>
      <p:sp>
        <p:nvSpPr>
          <p:cNvPr id="3" name="Content Placeholder 2"/>
          <p:cNvSpPr>
            <a:spLocks noGrp="1"/>
          </p:cNvSpPr>
          <p:nvPr>
            <p:ph idx="1"/>
          </p:nvPr>
        </p:nvSpPr>
        <p:spPr>
          <a:xfrm>
            <a:off x="1501235" y="2500029"/>
            <a:ext cx="9893804" cy="3313756"/>
          </a:xfrm>
        </p:spPr>
        <p:txBody>
          <a:bodyPr/>
          <a:lstStyle>
            <a:lvl1pPr>
              <a:spcBef>
                <a:spcPts val="600"/>
              </a:spcBef>
              <a:spcAft>
                <a:spcPts val="600"/>
              </a:spcAft>
              <a:defRPr>
                <a:solidFill>
                  <a:srgbClr val="0D5089"/>
                </a:solidFill>
                <a:latin typeface="Helvetica"/>
                <a:cs typeface="Helvetica"/>
              </a:defRPr>
            </a:lvl1pPr>
            <a:lvl2pPr marL="742950" indent="-285750">
              <a:spcBef>
                <a:spcPts val="600"/>
              </a:spcBef>
              <a:spcAft>
                <a:spcPts val="600"/>
              </a:spcAft>
              <a:buFont typeface="Arial"/>
              <a:buChar char="•"/>
              <a:defRPr>
                <a:solidFill>
                  <a:srgbClr val="0D5089"/>
                </a:solidFill>
                <a:latin typeface="Helvetica"/>
                <a:cs typeface="Helvetica"/>
              </a:defRPr>
            </a:lvl2pPr>
            <a:lvl3pPr>
              <a:spcBef>
                <a:spcPts val="600"/>
              </a:spcBef>
              <a:spcAft>
                <a:spcPts val="600"/>
              </a:spcAft>
              <a:defRPr>
                <a:solidFill>
                  <a:srgbClr val="0D5089"/>
                </a:solidFill>
                <a:latin typeface="Helvetica"/>
                <a:cs typeface="Helvetica"/>
              </a:defRPr>
            </a:lvl3pPr>
            <a:lvl4pPr>
              <a:defRPr>
                <a:solidFill>
                  <a:srgbClr val="0D5089"/>
                </a:solidFill>
                <a:latin typeface="Helvetica"/>
                <a:cs typeface="Helvetica"/>
              </a:defRPr>
            </a:lvl4pPr>
            <a:lvl5pPr>
              <a:defRPr>
                <a:solidFill>
                  <a:srgbClr val="0D5089"/>
                </a:solidFill>
                <a:latin typeface="Helvetica"/>
                <a:cs typeface="Helvetic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04585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C727B9-E0E5-C64D-B9EB-E1E6ED80DA53}" type="datetimeFigureOut">
              <a:rPr lang="en-US" smtClean="0"/>
              <a:t>9/29/2026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5605BD-D60B-8143-B545-81922F08A4E9}" type="slidenum">
              <a:rPr lang="en-US" smtClean="0"/>
              <a:t>‹#›</a:t>
            </a:fld>
            <a:endParaRPr lang="en-US"/>
          </a:p>
        </p:txBody>
      </p:sp>
    </p:spTree>
    <p:extLst>
      <p:ext uri="{BB962C8B-B14F-4D97-AF65-F5344CB8AC3E}">
        <p14:creationId xmlns:p14="http://schemas.microsoft.com/office/powerpoint/2010/main" val="1303972402"/>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7472" y="4926153"/>
            <a:ext cx="10377055" cy="1560786"/>
          </a:xfrm>
        </p:spPr>
        <p:txBody>
          <a:bodyPr>
            <a:normAutofit/>
          </a:bodyPr>
          <a:lstStyle/>
          <a:p>
            <a:pPr algn="ctr"/>
            <a:r>
              <a:rPr lang="en-US" sz="4400" dirty="0">
                <a:solidFill>
                  <a:srgbClr val="003296"/>
                </a:solidFill>
                <a:latin typeface="Arial"/>
                <a:ea typeface="+mn-ea"/>
              </a:rPr>
              <a:t>Buy a Snack, Not a Whole Vending Machine</a:t>
            </a:r>
            <a:endParaRPr lang="en-U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1537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308" y="670997"/>
            <a:ext cx="10602007" cy="972563"/>
          </a:xfrm>
        </p:spPr>
        <p:txBody>
          <a:bodyPr>
            <a:noAutofit/>
          </a:bodyPr>
          <a:lstStyle/>
          <a:p>
            <a:pPr algn="ctr"/>
            <a:r>
              <a:rPr lang="en-US" sz="4000" dirty="0">
                <a:solidFill>
                  <a:srgbClr val="003296"/>
                </a:solidFill>
                <a:latin typeface="Arial"/>
              </a:rPr>
              <a:t>Buy a Snack, Not a Whole Vending Machine</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28501" y="1643560"/>
            <a:ext cx="10534997" cy="4260333"/>
          </a:xfrm>
        </p:spPr>
        <p:txBody>
          <a:bodyPr>
            <a:noAutofit/>
          </a:bodyPr>
          <a:lstStyle/>
          <a:p>
            <a:pPr marL="0" marR="0" lvl="0" indent="0">
              <a:spcBef>
                <a:spcPts val="0"/>
              </a:spcBef>
              <a:spcAft>
                <a:spcPts val="0"/>
              </a:spcAft>
              <a:buNone/>
            </a:pPr>
            <a:r>
              <a:rPr lang="en-US" sz="2400" dirty="0">
                <a:solidFill>
                  <a:srgbClr val="003296"/>
                </a:solidFill>
                <a:effectLst/>
                <a:latin typeface="Arial" panose="020B0604020202020204" pitchFamily="34" charset="0"/>
                <a:ea typeface="Times" panose="02020603050405020304" pitchFamily="18" charset="0"/>
                <a:cs typeface="Times New Roman" panose="02020603050405020304" pitchFamily="18" charset="0"/>
              </a:rPr>
              <a:t>Postal employees may not own or operate vending machines on postal property.</a:t>
            </a:r>
            <a:endParaRPr lang="en-US" sz="2400" dirty="0">
              <a:solidFill>
                <a:srgbClr val="003296"/>
              </a:solidFill>
              <a:effectLst/>
              <a:latin typeface="Courier"/>
              <a:ea typeface="Times" panose="02020603050405020304" pitchFamily="18" charset="0"/>
              <a:cs typeface="Times New Roman" panose="02020603050405020304" pitchFamily="18" charset="0"/>
            </a:endParaRPr>
          </a:p>
          <a:p>
            <a:pPr marL="0" marR="0">
              <a:spcBef>
                <a:spcPts val="0"/>
              </a:spcBef>
              <a:spcAft>
                <a:spcPts val="0"/>
              </a:spcAft>
              <a:buNone/>
            </a:pPr>
            <a:r>
              <a:rPr lang="en-US" sz="2400" dirty="0">
                <a:solidFill>
                  <a:srgbClr val="003296"/>
                </a:solidFill>
                <a:effectLst/>
                <a:latin typeface="Arial" panose="020B0604020202020204" pitchFamily="34" charset="0"/>
                <a:ea typeface="Times" panose="02020603050405020304" pitchFamily="18" charset="0"/>
                <a:cs typeface="Times New Roman" panose="02020603050405020304" pitchFamily="18" charset="0"/>
              </a:rPr>
              <a:t> </a:t>
            </a:r>
            <a:endParaRPr lang="en-US" sz="2400" dirty="0">
              <a:solidFill>
                <a:srgbClr val="003296"/>
              </a:solidFill>
              <a:effectLst/>
              <a:latin typeface="Courier"/>
              <a:ea typeface="Times" panose="02020603050405020304" pitchFamily="18" charset="0"/>
              <a:cs typeface="Times New Roman" panose="02020603050405020304" pitchFamily="18" charset="0"/>
            </a:endParaRPr>
          </a:p>
          <a:p>
            <a:pPr marL="0" marR="0" lvl="0" indent="0">
              <a:spcBef>
                <a:spcPts val="0"/>
              </a:spcBef>
              <a:spcAft>
                <a:spcPts val="0"/>
              </a:spcAft>
              <a:buNone/>
            </a:pPr>
            <a:r>
              <a:rPr lang="en-US" sz="2400" dirty="0">
                <a:solidFill>
                  <a:srgbClr val="003296"/>
                </a:solidFill>
                <a:effectLst/>
                <a:latin typeface="Arial" panose="020B0604020202020204" pitchFamily="34" charset="0"/>
                <a:ea typeface="Times" panose="02020603050405020304" pitchFamily="18" charset="0"/>
                <a:cs typeface="Times New Roman" panose="02020603050405020304" pitchFamily="18" charset="0"/>
              </a:rPr>
              <a:t>Employees are prohibited from engaging in sales activities on behalf of themselves or any other person while on duty, in uniform, or on postal property.  Employees are also prohibited from soliciting and vending for commercial purposes on postal property without a contract with the Postal Service.</a:t>
            </a:r>
            <a:endParaRPr lang="en-US" sz="2400" dirty="0">
              <a:solidFill>
                <a:srgbClr val="003296"/>
              </a:solidFill>
              <a:effectLst/>
              <a:latin typeface="Courier"/>
              <a:ea typeface="Times" panose="02020603050405020304" pitchFamily="18" charset="0"/>
              <a:cs typeface="Times New Roman" panose="02020603050405020304" pitchFamily="18" charset="0"/>
            </a:endParaRPr>
          </a:p>
          <a:p>
            <a:pPr marL="0" indent="0">
              <a:spcBef>
                <a:spcPts val="0"/>
              </a:spcBef>
              <a:spcAft>
                <a:spcPts val="0"/>
              </a:spcAft>
              <a:buNone/>
            </a:pPr>
            <a:endParaRPr lang="en-US" sz="2400" dirty="0">
              <a:solidFill>
                <a:srgbClr val="003296"/>
              </a:solidFill>
              <a:latin typeface="Arial"/>
              <a:ea typeface="Times New Roman"/>
              <a:cs typeface="Arial"/>
            </a:endParaRPr>
          </a:p>
          <a:p>
            <a:pPr marL="0" indent="0">
              <a:spcBef>
                <a:spcPts val="0"/>
              </a:spcBef>
              <a:spcAft>
                <a:spcPts val="0"/>
              </a:spcAft>
              <a:buNone/>
            </a:pPr>
            <a:r>
              <a:rPr lang="en-US" sz="2400" dirty="0">
                <a:solidFill>
                  <a:srgbClr val="003296"/>
                </a:solidFill>
                <a:latin typeface="Arial"/>
                <a:ea typeface="Times New Roman"/>
                <a:cs typeface="Arial"/>
              </a:rPr>
              <a:t> </a:t>
            </a:r>
          </a:p>
          <a:p>
            <a:pPr marL="0" indent="0">
              <a:spcBef>
                <a:spcPts val="0"/>
              </a:spcBef>
              <a:spcAft>
                <a:spcPts val="0"/>
              </a:spcAft>
              <a:buNone/>
            </a:pPr>
            <a:endParaRPr lang="en-US" sz="2400" dirty="0">
              <a:solidFill>
                <a:srgbClr val="003296"/>
              </a:solidFill>
              <a:latin typeface="Arial"/>
              <a:ea typeface="Times New Roman"/>
              <a:cs typeface="Arial"/>
            </a:endParaRPr>
          </a:p>
          <a:p>
            <a:pPr marL="0" indent="0">
              <a:spcBef>
                <a:spcPts val="0"/>
              </a:spcBef>
              <a:spcAft>
                <a:spcPts val="0"/>
              </a:spcAft>
              <a:buNone/>
            </a:pPr>
            <a:endParaRPr lang="en-US" sz="2400" dirty="0">
              <a:solidFill>
                <a:srgbClr val="003296"/>
              </a:solidFill>
              <a:latin typeface="Arial"/>
              <a:ea typeface="Times New Roman"/>
              <a:cs typeface="Arial"/>
            </a:endParaRPr>
          </a:p>
        </p:txBody>
      </p:sp>
    </p:spTree>
    <p:extLst>
      <p:ext uri="{BB962C8B-B14F-4D97-AF65-F5344CB8AC3E}">
        <p14:creationId xmlns:p14="http://schemas.microsoft.com/office/powerpoint/2010/main" val="1259108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0437" y="1409350"/>
            <a:ext cx="11137751" cy="4323805"/>
          </a:xfrm>
        </p:spPr>
        <p:txBody>
          <a:bodyPr>
            <a:noAutofit/>
          </a:bodyPr>
          <a:lstStyle/>
          <a:p>
            <a:pPr marL="0" indent="0">
              <a:spcBef>
                <a:spcPts val="0"/>
              </a:spcBef>
              <a:spcAft>
                <a:spcPts val="0"/>
              </a:spcAft>
              <a:buNone/>
            </a:pPr>
            <a:r>
              <a:rPr lang="en-US" sz="2400" dirty="0">
                <a:solidFill>
                  <a:srgbClr val="003296"/>
                </a:solidFill>
                <a:latin typeface="Arial"/>
                <a:ea typeface="Times New Roman"/>
                <a:cs typeface="Arial"/>
              </a:rPr>
              <a:t>Use postal property for postal business only.</a:t>
            </a:r>
          </a:p>
          <a:p>
            <a:pPr marL="0" indent="0">
              <a:spcBef>
                <a:spcPts val="0"/>
              </a:spcBef>
              <a:spcAft>
                <a:spcPts val="0"/>
              </a:spcAft>
              <a:buNone/>
            </a:pPr>
            <a:endParaRPr lang="en-US" sz="2400" dirty="0">
              <a:solidFill>
                <a:srgbClr val="003296"/>
              </a:solidFill>
              <a:latin typeface="Arial"/>
              <a:ea typeface="Times New Roman"/>
              <a:cs typeface="Arial"/>
            </a:endParaRPr>
          </a:p>
          <a:p>
            <a:pPr marL="0" indent="0">
              <a:spcBef>
                <a:spcPts val="0"/>
              </a:spcBef>
              <a:spcAft>
                <a:spcPts val="0"/>
              </a:spcAft>
              <a:buNone/>
            </a:pPr>
            <a:r>
              <a:rPr lang="en-US" sz="2400" dirty="0">
                <a:solidFill>
                  <a:srgbClr val="003296"/>
                </a:solidFill>
                <a:latin typeface="Arial"/>
                <a:ea typeface="Times New Roman"/>
                <a:cs typeface="Arial"/>
              </a:rPr>
              <a:t>And that’s smart business.  </a:t>
            </a:r>
          </a:p>
          <a:p>
            <a:pPr marL="0" indent="0">
              <a:spcBef>
                <a:spcPts val="0"/>
              </a:spcBef>
              <a:spcAft>
                <a:spcPts val="0"/>
              </a:spcAft>
              <a:buNone/>
            </a:pPr>
            <a:endParaRPr lang="en-US" sz="2400" dirty="0">
              <a:solidFill>
                <a:srgbClr val="003296"/>
              </a:solidFill>
              <a:latin typeface="Arial"/>
              <a:ea typeface="Times New Roman"/>
              <a:cs typeface="Arial"/>
            </a:endParaRPr>
          </a:p>
          <a:p>
            <a:pPr marL="0" indent="0">
              <a:spcBef>
                <a:spcPts val="0"/>
              </a:spcBef>
              <a:spcAft>
                <a:spcPts val="0"/>
              </a:spcAft>
              <a:buNone/>
            </a:pPr>
            <a:r>
              <a:rPr lang="en-US" sz="2400" i="1" dirty="0">
                <a:solidFill>
                  <a:srgbClr val="003296"/>
                </a:solidFill>
                <a:latin typeface="Arial"/>
                <a:ea typeface="Times New Roman"/>
                <a:cs typeface="Arial"/>
              </a:rPr>
              <a:t>Contact the Ethics Office (ethics.help@usps.gov) for guidance.</a:t>
            </a:r>
          </a:p>
          <a:p>
            <a:pPr marL="0" indent="0">
              <a:spcBef>
                <a:spcPts val="0"/>
              </a:spcBef>
              <a:spcAft>
                <a:spcPts val="0"/>
              </a:spcAft>
              <a:buNone/>
            </a:pPr>
            <a:endParaRPr lang="en-US" sz="2400" dirty="0">
              <a:solidFill>
                <a:srgbClr val="003296"/>
              </a:solidFill>
              <a:latin typeface="Arial"/>
              <a:ea typeface="Times New Roman"/>
              <a:cs typeface="Arial"/>
            </a:endParaRPr>
          </a:p>
          <a:p>
            <a:pPr marL="0" indent="0">
              <a:spcBef>
                <a:spcPts val="0"/>
              </a:spcBef>
              <a:spcAft>
                <a:spcPts val="0"/>
              </a:spcAft>
              <a:buNone/>
            </a:pPr>
            <a:endParaRPr lang="en-US" sz="2400" dirty="0">
              <a:solidFill>
                <a:srgbClr val="003296"/>
              </a:solidFill>
              <a:latin typeface="Arial"/>
              <a:ea typeface="Times New Roman"/>
              <a:cs typeface="Arial"/>
            </a:endParaRPr>
          </a:p>
        </p:txBody>
      </p:sp>
      <p:sp>
        <p:nvSpPr>
          <p:cNvPr id="5" name="Title 1">
            <a:extLst>
              <a:ext uri="{FF2B5EF4-FFF2-40B4-BE49-F238E27FC236}">
                <a16:creationId xmlns:a16="http://schemas.microsoft.com/office/drawing/2014/main" id="{4502582D-D740-2591-2A5E-2EA8771AF377}"/>
              </a:ext>
            </a:extLst>
          </p:cNvPr>
          <p:cNvSpPr>
            <a:spLocks noGrp="1"/>
          </p:cNvSpPr>
          <p:nvPr>
            <p:ph type="title"/>
          </p:nvPr>
        </p:nvSpPr>
        <p:spPr>
          <a:xfrm>
            <a:off x="805343" y="584775"/>
            <a:ext cx="10350337" cy="975577"/>
          </a:xfrm>
        </p:spPr>
        <p:txBody>
          <a:bodyPr>
            <a:noAutofit/>
          </a:bodyPr>
          <a:lstStyle/>
          <a:p>
            <a:pPr algn="ctr"/>
            <a:r>
              <a:rPr lang="en-US" sz="4000" dirty="0">
                <a:solidFill>
                  <a:srgbClr val="003296"/>
                </a:solidFill>
                <a:latin typeface="Arial"/>
              </a:rPr>
              <a:t>Buy a Snack, Not a Whole Vending Machine</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4583276"/>
      </p:ext>
    </p:extLst>
  </p:cSld>
  <p:clrMapOvr>
    <a:masterClrMapping/>
  </p:clrMapOvr>
</p:sld>
</file>

<file path=ppt/theme/theme1.xml><?xml version="1.0" encoding="utf-8"?>
<a:theme xmlns:a="http://schemas.openxmlformats.org/drawingml/2006/main" name="YSBM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f9aa5788-eb33-4a49-8ad0-76101910cac3}" enabled="0" method="" siteId="{f9aa5788-eb33-4a49-8ad0-76101910cac3}" removed="1"/>
</clbl:labelList>
</file>

<file path=docProps/app.xml><?xml version="1.0" encoding="utf-8"?>
<Properties xmlns="http://schemas.openxmlformats.org/officeDocument/2006/extended-properties" xmlns:vt="http://schemas.openxmlformats.org/officeDocument/2006/docPropsVTypes">
  <TotalTime>989</TotalTime>
  <Words>121</Words>
  <Application>Microsoft Office PowerPoint</Application>
  <PresentationFormat>Widescreen</PresentationFormat>
  <Paragraphs>13</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Courier</vt:lpstr>
      <vt:lpstr>Helvetica</vt:lpstr>
      <vt:lpstr>YSBM_Template</vt:lpstr>
      <vt:lpstr>Buy a Snack, Not a Whole Vending Machine</vt:lpstr>
      <vt:lpstr>Buy a Snack, Not a Whole Vending Machine</vt:lpstr>
      <vt:lpstr>Buy a Snack, Not a Whole Vending Machine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Hibbert-Kapler, Colleen - Washington, DC</dc:creator>
  <cp:lastModifiedBy>Tievsky, Matthew W - Washington, DC</cp:lastModifiedBy>
  <cp:revision>19</cp:revision>
  <dcterms:created xsi:type="dcterms:W3CDTF">2025-09-05T19:34:36Z</dcterms:created>
  <dcterms:modified xsi:type="dcterms:W3CDTF">2026-09-29T18:17:56Z</dcterms:modified>
</cp:coreProperties>
</file>