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4427" r:id="rId2"/>
    <p:sldId id="4428" r:id="rId3"/>
    <p:sldId id="4429" r:id="rId4"/>
    <p:sldId id="443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92F73C-7003-D457-5FBE-F18E3A468B5B}" name="Chounet, Katie R - Washington, DC" initials="KC" userId="S::Kaitlyn.R.Chounet@usps.gov::5d4cf302-6485-49dd-bb54-111368d6d17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2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2" autoAdjust="0"/>
    <p:restoredTop sz="94660"/>
  </p:normalViewPr>
  <p:slideViewPr>
    <p:cSldViewPr snapToGrid="0">
      <p:cViewPr varScale="1">
        <p:scale>
          <a:sx n="67" d="100"/>
          <a:sy n="67" d="100"/>
        </p:scale>
        <p:origin x="112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orrell, Paris R - Washington, DC" userId="5ff68bf0-db4a-4bdb-a9a9-f554bfaf773a" providerId="ADAL" clId="{F1C70ABF-02DF-4AE2-9261-2B8CE4607A16}"/>
    <pc:docChg chg="custSel modSld">
      <pc:chgData name="Sorrell, Paris R - Washington, DC" userId="5ff68bf0-db4a-4bdb-a9a9-f554bfaf773a" providerId="ADAL" clId="{F1C70ABF-02DF-4AE2-9261-2B8CE4607A16}" dt="2026-06-01T16:07:50.319" v="3" actId="21"/>
      <pc:docMkLst>
        <pc:docMk/>
      </pc:docMkLst>
      <pc:sldChg chg="delSp mod">
        <pc:chgData name="Sorrell, Paris R - Washington, DC" userId="5ff68bf0-db4a-4bdb-a9a9-f554bfaf773a" providerId="ADAL" clId="{F1C70ABF-02DF-4AE2-9261-2B8CE4607A16}" dt="2026-06-01T16:07:38.852" v="0" actId="21"/>
        <pc:sldMkLst>
          <pc:docMk/>
          <pc:sldMk cId="4091537028" sldId="4427"/>
        </pc:sldMkLst>
        <pc:spChg chg="del">
          <ac:chgData name="Sorrell, Paris R - Washington, DC" userId="5ff68bf0-db4a-4bdb-a9a9-f554bfaf773a" providerId="ADAL" clId="{F1C70ABF-02DF-4AE2-9261-2B8CE4607A16}" dt="2026-06-01T16:07:38.852" v="0" actId="21"/>
          <ac:spMkLst>
            <pc:docMk/>
            <pc:sldMk cId="4091537028" sldId="4427"/>
            <ac:spMk id="3" creationId="{7FFF9337-E366-48AF-DB70-FC6E8C61E634}"/>
          </ac:spMkLst>
        </pc:spChg>
      </pc:sldChg>
      <pc:sldChg chg="delSp mod">
        <pc:chgData name="Sorrell, Paris R - Washington, DC" userId="5ff68bf0-db4a-4bdb-a9a9-f554bfaf773a" providerId="ADAL" clId="{F1C70ABF-02DF-4AE2-9261-2B8CE4607A16}" dt="2026-06-01T16:07:42.444" v="1" actId="21"/>
        <pc:sldMkLst>
          <pc:docMk/>
          <pc:sldMk cId="1259108377" sldId="4428"/>
        </pc:sldMkLst>
        <pc:spChg chg="del">
          <ac:chgData name="Sorrell, Paris R - Washington, DC" userId="5ff68bf0-db4a-4bdb-a9a9-f554bfaf773a" providerId="ADAL" clId="{F1C70ABF-02DF-4AE2-9261-2B8CE4607A16}" dt="2026-06-01T16:07:42.444" v="1" actId="21"/>
          <ac:spMkLst>
            <pc:docMk/>
            <pc:sldMk cId="1259108377" sldId="4428"/>
            <ac:spMk id="4" creationId="{5F170DBA-DEF2-2E35-AE8B-BCEF5476BF77}"/>
          </ac:spMkLst>
        </pc:spChg>
      </pc:sldChg>
      <pc:sldChg chg="delSp mod">
        <pc:chgData name="Sorrell, Paris R - Washington, DC" userId="5ff68bf0-db4a-4bdb-a9a9-f554bfaf773a" providerId="ADAL" clId="{F1C70ABF-02DF-4AE2-9261-2B8CE4607A16}" dt="2026-06-01T16:07:47.336" v="2" actId="21"/>
        <pc:sldMkLst>
          <pc:docMk/>
          <pc:sldMk cId="3994583276" sldId="4429"/>
        </pc:sldMkLst>
        <pc:spChg chg="del">
          <ac:chgData name="Sorrell, Paris R - Washington, DC" userId="5ff68bf0-db4a-4bdb-a9a9-f554bfaf773a" providerId="ADAL" clId="{F1C70ABF-02DF-4AE2-9261-2B8CE4607A16}" dt="2026-06-01T16:07:47.336" v="2" actId="21"/>
          <ac:spMkLst>
            <pc:docMk/>
            <pc:sldMk cId="3994583276" sldId="4429"/>
            <ac:spMk id="2" creationId="{2F231400-EBD2-7AB0-0868-CBF15E51F0D9}"/>
          </ac:spMkLst>
        </pc:spChg>
      </pc:sldChg>
      <pc:sldChg chg="delSp mod">
        <pc:chgData name="Sorrell, Paris R - Washington, DC" userId="5ff68bf0-db4a-4bdb-a9a9-f554bfaf773a" providerId="ADAL" clId="{F1C70ABF-02DF-4AE2-9261-2B8CE4607A16}" dt="2026-06-01T16:07:50.319" v="3" actId="21"/>
        <pc:sldMkLst>
          <pc:docMk/>
          <pc:sldMk cId="1900766274" sldId="4430"/>
        </pc:sldMkLst>
        <pc:spChg chg="del">
          <ac:chgData name="Sorrell, Paris R - Washington, DC" userId="5ff68bf0-db4a-4bdb-a9a9-f554bfaf773a" providerId="ADAL" clId="{F1C70ABF-02DF-4AE2-9261-2B8CE4607A16}" dt="2026-06-01T16:07:50.319" v="3" actId="21"/>
          <ac:spMkLst>
            <pc:docMk/>
            <pc:sldMk cId="1900766274" sldId="4430"/>
            <ac:spMk id="2" creationId="{03EC7A48-F8FB-3729-2A64-F85B9DB3E76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YSCM_image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95454" y="4420395"/>
            <a:ext cx="9173253" cy="1470025"/>
          </a:xfrm>
        </p:spPr>
        <p:txBody>
          <a:bodyPr anchor="t">
            <a:normAutofit/>
          </a:bodyPr>
          <a:lstStyle>
            <a:lvl1pPr algn="l">
              <a:defRPr sz="4000"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326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YSCM_image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3974" y="1357029"/>
            <a:ext cx="9893804" cy="1143000"/>
          </a:xfrm>
        </p:spPr>
        <p:txBody>
          <a:bodyPr anchor="t"/>
          <a:lstStyle>
            <a:lvl1pPr algn="l"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235" y="2500029"/>
            <a:ext cx="9893804" cy="3313756"/>
          </a:xfrm>
        </p:spPr>
        <p:txBody>
          <a:bodyPr/>
          <a:lstStyle>
            <a:lvl1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1pPr>
            <a:lvl2pPr marL="742950" indent="-285750">
              <a:spcBef>
                <a:spcPts val="600"/>
              </a:spcBef>
              <a:spcAft>
                <a:spcPts val="600"/>
              </a:spcAft>
              <a:buFont typeface="Arial"/>
              <a:buChar char="•"/>
              <a:defRPr>
                <a:solidFill>
                  <a:srgbClr val="0D5089"/>
                </a:solidFill>
                <a:latin typeface="Helvetica"/>
                <a:cs typeface="Helvetica"/>
              </a:defRPr>
            </a:lvl2pPr>
            <a:lvl3pPr>
              <a:spcBef>
                <a:spcPts val="600"/>
              </a:spcBef>
              <a:spcAft>
                <a:spcPts val="600"/>
              </a:spcAft>
              <a:defRPr>
                <a:solidFill>
                  <a:srgbClr val="0D5089"/>
                </a:solidFill>
                <a:latin typeface="Helvetica"/>
                <a:cs typeface="Helvetica"/>
              </a:defRPr>
            </a:lvl3pPr>
            <a:lvl4pPr>
              <a:defRPr>
                <a:solidFill>
                  <a:srgbClr val="0D5089"/>
                </a:solidFill>
                <a:latin typeface="Helvetica"/>
                <a:cs typeface="Helvetica"/>
              </a:defRPr>
            </a:lvl4pPr>
            <a:lvl5pPr>
              <a:defRPr>
                <a:solidFill>
                  <a:srgbClr val="0D5089"/>
                </a:solidFill>
                <a:latin typeface="Helvetica"/>
                <a:cs typeface="Helvetica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45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727B9-E0E5-C64D-B9EB-E1E6ED80DA53}" type="datetimeFigureOut">
              <a:rPr lang="en-US" smtClean="0"/>
              <a:t>6/1/2026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5605BD-D60B-8143-B545-81922F08A4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972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5297214"/>
            <a:ext cx="9144000" cy="1560786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003296"/>
                </a:solidFill>
                <a:latin typeface="Arial"/>
                <a:ea typeface="+mn-ea"/>
              </a:rPr>
              <a:t>Your views are yours. And only yours.</a:t>
            </a:r>
            <a:br>
              <a:rPr lang="en-US" sz="4400" dirty="0">
                <a:solidFill>
                  <a:srgbClr val="003296"/>
                </a:solidFill>
                <a:latin typeface="Arial"/>
                <a:ea typeface="+mn-ea"/>
              </a:rPr>
            </a:br>
            <a:br>
              <a:rPr lang="en-US" sz="4400" dirty="0">
                <a:solidFill>
                  <a:srgbClr val="003296"/>
                </a:solidFill>
                <a:latin typeface="Arial"/>
                <a:ea typeface="+mn-ea"/>
              </a:rPr>
            </a:b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1537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84144"/>
            <a:ext cx="9144000" cy="884093"/>
          </a:xfrm>
        </p:spPr>
        <p:txBody>
          <a:bodyPr>
            <a:noAutofit/>
          </a:bodyPr>
          <a:lstStyle/>
          <a:p>
            <a:pPr algn="ctr"/>
            <a:r>
              <a:rPr lang="en-US" sz="4000" dirty="0">
                <a:solidFill>
                  <a:srgbClr val="003296"/>
                </a:solidFill>
                <a:latin typeface="Arial"/>
              </a:rPr>
              <a:t>Your views are yours. And only yours.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59573" y="1642110"/>
            <a:ext cx="7819697" cy="3017353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It’s okay to mention that you are a USPS employee on social media and professional networking websites like LinkedIn.  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However, when posting and sharing content, consider how your posts will be interpreted.  Ask yourself, “Could this create an appearance that the Postal Service supports this content?”  </a:t>
            </a:r>
          </a:p>
        </p:txBody>
      </p:sp>
    </p:spTree>
    <p:extLst>
      <p:ext uri="{BB962C8B-B14F-4D97-AF65-F5344CB8AC3E}">
        <p14:creationId xmlns:p14="http://schemas.microsoft.com/office/powerpoint/2010/main" val="1259108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09296" y="1619794"/>
            <a:ext cx="7420353" cy="4323805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If your postal position is in your profile, consider including a disclaimer such as “this view is my own and not that of USPS” when posting or sharing about a non-postal product, service </a:t>
            </a:r>
            <a:r>
              <a:rPr lang="en-US" sz="240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or enterprise.  </a:t>
            </a: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878221E-0683-D024-C29A-755E68873554}"/>
              </a:ext>
            </a:extLst>
          </p:cNvPr>
          <p:cNvSpPr txBox="1">
            <a:spLocks/>
          </p:cNvSpPr>
          <p:nvPr/>
        </p:nvSpPr>
        <p:spPr>
          <a:xfrm>
            <a:off x="1547471" y="753383"/>
            <a:ext cx="9144000" cy="7635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D5089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296"/>
                </a:solidFill>
                <a:effectLst/>
                <a:uLnTx/>
                <a:uFillTx/>
                <a:latin typeface="Arial"/>
                <a:ea typeface="+mj-ea"/>
                <a:cs typeface="Helvetica"/>
              </a:rPr>
              <a:t>Your views are yours. And only yours.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D5089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45832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AC14F7-9A1A-842B-67DB-ED0CCEFB3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BEA10-AB6C-70DD-A685-C0467839B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9296" y="1615896"/>
            <a:ext cx="7420353" cy="462933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Preventing an improper endorsement or the appearance that the Postal Service sanctions your personal views is just smart business.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endParaRPr lang="en-US" sz="2400" dirty="0">
              <a:solidFill>
                <a:srgbClr val="003296"/>
              </a:solidFill>
              <a:latin typeface="Arial"/>
              <a:ea typeface="Times New Roman"/>
              <a:cs typeface="Arial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dirty="0">
                <a:solidFill>
                  <a:srgbClr val="003296"/>
                </a:solidFill>
                <a:latin typeface="Arial"/>
                <a:ea typeface="Times New Roman"/>
                <a:cs typeface="Arial"/>
              </a:rPr>
              <a:t>Contact the Ethics Office (ethics.help@usps.gov) for guidance.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740DC32E-90CD-34D1-9B13-9AD161301B8D}"/>
              </a:ext>
            </a:extLst>
          </p:cNvPr>
          <p:cNvSpPr txBox="1">
            <a:spLocks/>
          </p:cNvSpPr>
          <p:nvPr/>
        </p:nvSpPr>
        <p:spPr>
          <a:xfrm>
            <a:off x="1524000" y="644980"/>
            <a:ext cx="9144000" cy="97091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D5089"/>
                </a:solidFill>
                <a:latin typeface="Helvetica"/>
                <a:ea typeface="+mj-ea"/>
                <a:cs typeface="Helvetica"/>
              </a:defRPr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3296"/>
                </a:solidFill>
                <a:effectLst/>
                <a:uLnTx/>
                <a:uFillTx/>
                <a:latin typeface="Arial"/>
                <a:ea typeface="+mj-ea"/>
                <a:cs typeface="Helvetica"/>
              </a:rPr>
              <a:t>Your views are yours. And only yours.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D5089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766274"/>
      </p:ext>
    </p:extLst>
  </p:cSld>
  <p:clrMapOvr>
    <a:masterClrMapping/>
  </p:clrMapOvr>
</p:sld>
</file>

<file path=ppt/theme/theme1.xml><?xml version="1.0" encoding="utf-8"?>
<a:theme xmlns:a="http://schemas.openxmlformats.org/drawingml/2006/main" name="YSBM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f9aa5788-eb33-4a49-8ad0-76101910cac3}" enabled="0" method="" siteId="{f9aa5788-eb33-4a49-8ad0-76101910cac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136</TotalTime>
  <Words>167</Words>
  <Application>Microsoft Office PowerPoint</Application>
  <PresentationFormat>Widescreen</PresentationFormat>
  <Paragraphs>11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Helvetica</vt:lpstr>
      <vt:lpstr>YSBM_Template</vt:lpstr>
      <vt:lpstr>Your views are yours. And only yours.  </vt:lpstr>
      <vt:lpstr>Your views are yours. And only yours.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Hibbert-Kapler, Colleen - Washington, DC</dc:creator>
  <cp:lastModifiedBy>Sorrell, Paris R - Washington, DC</cp:lastModifiedBy>
  <cp:revision>8</cp:revision>
  <dcterms:created xsi:type="dcterms:W3CDTF">2025-09-05T19:34:36Z</dcterms:created>
  <dcterms:modified xsi:type="dcterms:W3CDTF">2026-06-01T16:07:52Z</dcterms:modified>
</cp:coreProperties>
</file>