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37" r:id="rId2"/>
    <p:sldId id="4438" r:id="rId3"/>
    <p:sldId id="443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rrell, Paris R - Washington, DC" userId="5ff68bf0-db4a-4bdb-a9a9-f554bfaf773a" providerId="ADAL" clId="{F1C70ABF-02DF-4AE2-9261-2B8CE4607A16}"/>
    <pc:docChg chg="custSel delSld modSld">
      <pc:chgData name="Sorrell, Paris R - Washington, DC" userId="5ff68bf0-db4a-4bdb-a9a9-f554bfaf773a" providerId="ADAL" clId="{F1C70ABF-02DF-4AE2-9261-2B8CE4607A16}" dt="2026-06-01T17:12:46.730" v="10" actId="20577"/>
      <pc:docMkLst>
        <pc:docMk/>
      </pc:docMkLst>
      <pc:sldChg chg="del">
        <pc:chgData name="Sorrell, Paris R - Washington, DC" userId="5ff68bf0-db4a-4bdb-a9a9-f554bfaf773a" providerId="ADAL" clId="{F1C70ABF-02DF-4AE2-9261-2B8CE4607A16}" dt="2026-06-01T17:11:57.362" v="0" actId="2696"/>
        <pc:sldMkLst>
          <pc:docMk/>
          <pc:sldMk cId="4292159753" sldId="4436"/>
        </pc:sldMkLst>
      </pc:sldChg>
      <pc:sldChg chg="delSp modSp mod">
        <pc:chgData name="Sorrell, Paris R - Washington, DC" userId="5ff68bf0-db4a-4bdb-a9a9-f554bfaf773a" providerId="ADAL" clId="{F1C70ABF-02DF-4AE2-9261-2B8CE4607A16}" dt="2026-06-01T17:12:33.628" v="9" actId="255"/>
        <pc:sldMkLst>
          <pc:docMk/>
          <pc:sldMk cId="252527582" sldId="4437"/>
        </pc:sldMkLst>
        <pc:spChg chg="mod">
          <ac:chgData name="Sorrell, Paris R - Washington, DC" userId="5ff68bf0-db4a-4bdb-a9a9-f554bfaf773a" providerId="ADAL" clId="{F1C70ABF-02DF-4AE2-9261-2B8CE4607A16}" dt="2026-06-01T17:12:33.628" v="9" actId="255"/>
          <ac:spMkLst>
            <pc:docMk/>
            <pc:sldMk cId="252527582" sldId="4437"/>
            <ac:spMk id="2" creationId="{5B393A88-FEA0-4DD8-AE07-CAE73069C405}"/>
          </ac:spMkLst>
        </pc:spChg>
        <pc:spChg chg="del">
          <ac:chgData name="Sorrell, Paris R - Washington, DC" userId="5ff68bf0-db4a-4bdb-a9a9-f554bfaf773a" providerId="ADAL" clId="{F1C70ABF-02DF-4AE2-9261-2B8CE4607A16}" dt="2026-06-01T17:12:14.977" v="6" actId="21"/>
          <ac:spMkLst>
            <pc:docMk/>
            <pc:sldMk cId="252527582" sldId="4437"/>
            <ac:spMk id="3" creationId="{C7D9F0E1-8193-6AA4-3C4E-81AFC8390457}"/>
          </ac:spMkLst>
        </pc:spChg>
      </pc:sldChg>
      <pc:sldChg chg="delSp modSp mod">
        <pc:chgData name="Sorrell, Paris R - Washington, DC" userId="5ff68bf0-db4a-4bdb-a9a9-f554bfaf773a" providerId="ADAL" clId="{F1C70ABF-02DF-4AE2-9261-2B8CE4607A16}" dt="2026-06-01T17:12:46.730" v="10" actId="20577"/>
        <pc:sldMkLst>
          <pc:docMk/>
          <pc:sldMk cId="2871135152" sldId="4438"/>
        </pc:sldMkLst>
        <pc:spChg chg="mod">
          <ac:chgData name="Sorrell, Paris R - Washington, DC" userId="5ff68bf0-db4a-4bdb-a9a9-f554bfaf773a" providerId="ADAL" clId="{F1C70ABF-02DF-4AE2-9261-2B8CE4607A16}" dt="2026-06-01T17:12:46.730" v="10" actId="20577"/>
          <ac:spMkLst>
            <pc:docMk/>
            <pc:sldMk cId="2871135152" sldId="4438"/>
            <ac:spMk id="3" creationId="{A002C545-83E5-AAF4-7174-1747D796C392}"/>
          </ac:spMkLst>
        </pc:spChg>
        <pc:spChg chg="del">
          <ac:chgData name="Sorrell, Paris R - Washington, DC" userId="5ff68bf0-db4a-4bdb-a9a9-f554bfaf773a" providerId="ADAL" clId="{F1C70ABF-02DF-4AE2-9261-2B8CE4607A16}" dt="2026-06-01T17:12:18.552" v="7" actId="21"/>
          <ac:spMkLst>
            <pc:docMk/>
            <pc:sldMk cId="2871135152" sldId="4438"/>
            <ac:spMk id="4" creationId="{B25D13D7-904B-013B-C664-B0D0C8D73F14}"/>
          </ac:spMkLst>
        </pc:spChg>
      </pc:sldChg>
      <pc:sldChg chg="delSp modSp mod">
        <pc:chgData name="Sorrell, Paris R - Washington, DC" userId="5ff68bf0-db4a-4bdb-a9a9-f554bfaf773a" providerId="ADAL" clId="{F1C70ABF-02DF-4AE2-9261-2B8CE4607A16}" dt="2026-06-01T17:12:21.931" v="8" actId="21"/>
        <pc:sldMkLst>
          <pc:docMk/>
          <pc:sldMk cId="3945948093" sldId="4439"/>
        </pc:sldMkLst>
        <pc:spChg chg="del">
          <ac:chgData name="Sorrell, Paris R - Washington, DC" userId="5ff68bf0-db4a-4bdb-a9a9-f554bfaf773a" providerId="ADAL" clId="{F1C70ABF-02DF-4AE2-9261-2B8CE4607A16}" dt="2026-06-01T17:12:21.931" v="8" actId="21"/>
          <ac:spMkLst>
            <pc:docMk/>
            <pc:sldMk cId="3945948093" sldId="4439"/>
            <ac:spMk id="2" creationId="{92692376-357F-A3B5-F2A4-0FCF98FFFD0A}"/>
          </ac:spMkLst>
        </pc:spChg>
        <pc:spChg chg="mod">
          <ac:chgData name="Sorrell, Paris R - Washington, DC" userId="5ff68bf0-db4a-4bdb-a9a9-f554bfaf773a" providerId="ADAL" clId="{F1C70ABF-02DF-4AE2-9261-2B8CE4607A16}" dt="2026-06-01T17:12:11.328" v="5" actId="1076"/>
          <ac:spMkLst>
            <pc:docMk/>
            <pc:sldMk cId="3945948093" sldId="4439"/>
            <ac:spMk id="3" creationId="{24C63B9A-19C5-D3A8-2FE4-52A22467EC4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SCM_im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5454" y="4420395"/>
            <a:ext cx="9173253" cy="1470025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50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YSCM_imag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3974" y="1357029"/>
            <a:ext cx="9893804" cy="1143000"/>
          </a:xfrm>
        </p:spPr>
        <p:txBody>
          <a:bodyPr anchor="t"/>
          <a:lstStyle>
            <a:lvl1pPr algn="l"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235" y="2500029"/>
            <a:ext cx="9893804" cy="3313756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>
                <a:solidFill>
                  <a:srgbClr val="0D5089"/>
                </a:solidFill>
                <a:latin typeface="Helvetica"/>
                <a:cs typeface="Helvetica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3pPr>
            <a:lvl4pPr>
              <a:defRPr>
                <a:solidFill>
                  <a:srgbClr val="0D5089"/>
                </a:solidFill>
                <a:latin typeface="Helvetica"/>
                <a:cs typeface="Helvetica"/>
              </a:defRPr>
            </a:lvl4pPr>
            <a:lvl5pPr>
              <a:defRPr>
                <a:solidFill>
                  <a:srgbClr val="0D5089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88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27B9-E0E5-C64D-B9EB-E1E6ED80DA5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605BD-D60B-8143-B545-81922F08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2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967B9-F9CA-4A29-32EE-2A312B197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93A88-FEA0-4DD8-AE07-CAE73069C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97214"/>
            <a:ext cx="9144000" cy="1560786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003296"/>
                </a:solidFill>
                <a:latin typeface="Arial"/>
                <a:ea typeface="+mn-ea"/>
              </a:rPr>
              <a:t>Courtesy to Customers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27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EF494-E043-26CD-CE5B-BB1CD8F0B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2086-8892-A94F-B4E9-A20B87B6B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84144"/>
            <a:ext cx="9144000" cy="884093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3296"/>
                </a:solidFill>
                <a:latin typeface="Arial"/>
              </a:rPr>
              <a:t>Courtesy to Customers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2C545-83E5-AAF4-7174-1747D796C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9" y="1642110"/>
            <a:ext cx="11255828" cy="301735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When a customer thanks you for your service, reply with courtesy.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Say, “You’re welcome. We appreciate your business!” This type of response with a smile helps create a lasting bond between Postal Service employees and our customers.</a:t>
            </a:r>
          </a:p>
        </p:txBody>
      </p:sp>
    </p:spTree>
    <p:extLst>
      <p:ext uri="{BB962C8B-B14F-4D97-AF65-F5344CB8AC3E}">
        <p14:creationId xmlns:p14="http://schemas.microsoft.com/office/powerpoint/2010/main" val="2871135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A2652-F0C8-7B98-769C-0E9939B6C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63B9A-19C5-D3A8-2FE4-52A22467E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4" y="1409217"/>
            <a:ext cx="10918371" cy="432380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Showing gratitude reminds customers that we are here to serve them, and it strengthens their relationship with the Postal Service.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So, the next time you encounter a customer, let them know how much we appreciate their business by saying “thank you” for trusting us with their mail and packages.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And that’s smart business.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C46CE6B-AF26-0872-DC53-A5665C9BA841}"/>
              </a:ext>
            </a:extLst>
          </p:cNvPr>
          <p:cNvSpPr txBox="1">
            <a:spLocks/>
          </p:cNvSpPr>
          <p:nvPr/>
        </p:nvSpPr>
        <p:spPr>
          <a:xfrm>
            <a:off x="1547471" y="753383"/>
            <a:ext cx="9144000" cy="7635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D5089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296"/>
                </a:solidFill>
                <a:effectLst/>
                <a:uLnTx/>
                <a:uFillTx/>
                <a:latin typeface="Arial"/>
                <a:ea typeface="+mj-ea"/>
                <a:cs typeface="Helvetica"/>
              </a:rPr>
              <a:t>Courtesy to Customers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D5089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948093"/>
      </p:ext>
    </p:extLst>
  </p:cSld>
  <p:clrMapOvr>
    <a:masterClrMapping/>
  </p:clrMapOvr>
</p:sld>
</file>

<file path=ppt/theme/theme1.xml><?xml version="1.0" encoding="utf-8"?>
<a:theme xmlns:a="http://schemas.openxmlformats.org/drawingml/2006/main" name="YSBM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f9aa5788-eb33-4a49-8ad0-76101910cac3}" enabled="0" method="" siteId="{f9aa5788-eb33-4a49-8ad0-76101910cac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114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Helvetica</vt:lpstr>
      <vt:lpstr>YSBM_Template</vt:lpstr>
      <vt:lpstr>Courtesy to Customers</vt:lpstr>
      <vt:lpstr>Courtesy to Customers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Sorrell, Paris R - Washington, DC</dc:creator>
  <cp:lastModifiedBy>Sorrell, Paris R - Washington, DC</cp:lastModifiedBy>
  <cp:revision>3</cp:revision>
  <dcterms:created xsi:type="dcterms:W3CDTF">2026-04-10T12:43:27Z</dcterms:created>
  <dcterms:modified xsi:type="dcterms:W3CDTF">2026-06-01T17:12:53Z</dcterms:modified>
</cp:coreProperties>
</file>