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73" r:id="rId2"/>
    <p:sldId id="274" r:id="rId3"/>
    <p:sldId id="27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3" autoAdjust="0"/>
    <p:restoredTop sz="68633" autoAdjust="0"/>
  </p:normalViewPr>
  <p:slideViewPr>
    <p:cSldViewPr snapToGrid="0">
      <p:cViewPr varScale="1">
        <p:scale>
          <a:sx n="43" d="100"/>
          <a:sy n="43" d="100"/>
        </p:scale>
        <p:origin x="41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813E7-A9CD-4EA8-BA2E-B631C1CBF760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4A3F4-7B93-4185-98E1-C0AEA4F83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95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E5AE4-A8D6-4692-B572-7996952720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250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E5AE4-A8D6-4692-B572-7996952720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647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E5AE4-A8D6-4692-B572-7996952720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95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SCM_im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5454" y="4420395"/>
            <a:ext cx="9173253" cy="1470025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21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YSCM_imag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3974" y="1357029"/>
            <a:ext cx="9893804" cy="1143000"/>
          </a:xfrm>
        </p:spPr>
        <p:txBody>
          <a:bodyPr anchor="t"/>
          <a:lstStyle>
            <a:lvl1pPr algn="l"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235" y="2500029"/>
            <a:ext cx="9893804" cy="3313756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>
                <a:solidFill>
                  <a:srgbClr val="0D5089"/>
                </a:solidFill>
                <a:latin typeface="Helvetica"/>
                <a:cs typeface="Helvetica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3pPr>
            <a:lvl4pPr>
              <a:defRPr>
                <a:solidFill>
                  <a:srgbClr val="0D5089"/>
                </a:solidFill>
                <a:latin typeface="Helvetica"/>
                <a:cs typeface="Helvetica"/>
              </a:defRPr>
            </a:lvl4pPr>
            <a:lvl5pPr>
              <a:defRPr>
                <a:solidFill>
                  <a:srgbClr val="0D5089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353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27B9-E0E5-C64D-B9EB-E1E6ED80DA53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605BD-D60B-8143-B545-81922F08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7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F2C1E-7CCE-BAB3-E946-F8F562299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2927" y="4666640"/>
            <a:ext cx="10080115" cy="1470025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003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Gifts Between Employees</a:t>
            </a:r>
          </a:p>
        </p:txBody>
      </p:sp>
    </p:spTree>
    <p:extLst>
      <p:ext uri="{BB962C8B-B14F-4D97-AF65-F5344CB8AC3E}">
        <p14:creationId xmlns:p14="http://schemas.microsoft.com/office/powerpoint/2010/main" val="233703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8060E-3697-8719-1712-3578C265F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235" y="635172"/>
            <a:ext cx="9893804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3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Pay Matters, Sometimes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49D0B-7D3B-62D6-E8CB-7076EAD30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263" y="1778172"/>
            <a:ext cx="9893804" cy="422871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Generally, an employee may not give a gift to a higher-paid employee.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if your subordinate employee makes more or less money than you, you may still give your subordinate employee a gift of any amount on any occasion.  </a:t>
            </a:r>
          </a:p>
        </p:txBody>
      </p:sp>
    </p:spTree>
    <p:extLst>
      <p:ext uri="{BB962C8B-B14F-4D97-AF65-F5344CB8AC3E}">
        <p14:creationId xmlns:p14="http://schemas.microsoft.com/office/powerpoint/2010/main" val="222086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7538A-667C-2500-E0BB-BE7CA37C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235" y="624895"/>
            <a:ext cx="9893804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3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Pay Matters, Sometimes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CC969-89CA-B0CB-70F4-98AFA6527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053" y="1702113"/>
            <a:ext cx="9893804" cy="389815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Gifts to subordinates, regardless of pay, are always ok, but remember to avoid favoritism or the appearance of favoritism.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that’s smart business.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3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the Ethics Office (ethics.help@usps.gov) for guidance.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01649"/>
      </p:ext>
    </p:extLst>
  </p:cSld>
  <p:clrMapOvr>
    <a:masterClrMapping/>
  </p:clrMapOvr>
</p:sld>
</file>

<file path=ppt/theme/theme1.xml><?xml version="1.0" encoding="utf-8"?>
<a:theme xmlns:a="http://schemas.openxmlformats.org/drawingml/2006/main" name="YSBM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104</Words>
  <Application>Microsoft Office PowerPoint</Application>
  <PresentationFormat>Widescreen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Helvetica</vt:lpstr>
      <vt:lpstr>YSBM_Template</vt:lpstr>
      <vt:lpstr>Gifts Between Employees</vt:lpstr>
      <vt:lpstr>Your Pay Matters, Sometimes</vt:lpstr>
      <vt:lpstr>Your Pay Matters, Sometimes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Hibbert-Kapler, Colleen - Washington, DC</dc:creator>
  <cp:lastModifiedBy>Hibbert-Kapler, Colleen - Washington, DC</cp:lastModifiedBy>
  <cp:revision>2</cp:revision>
  <dcterms:created xsi:type="dcterms:W3CDTF">2025-09-10T20:24:57Z</dcterms:created>
  <dcterms:modified xsi:type="dcterms:W3CDTF">2025-09-10T20:35:19Z</dcterms:modified>
</cp:coreProperties>
</file>