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2BCF93-43EB-44C6-849A-C69D0878121A}" v="10" dt="2022-11-08T15:44:20.8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359" autoAdjust="0"/>
  </p:normalViewPr>
  <p:slideViewPr>
    <p:cSldViewPr snapToGrid="0" snapToObjects="1">
      <p:cViewPr varScale="1">
        <p:scale>
          <a:sx n="57" d="100"/>
          <a:sy n="57" d="100"/>
        </p:scale>
        <p:origin x="150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722BCF93-43EB-44C6-849A-C69D0878121A}"/>
    <pc:docChg chg="modSld">
      <pc:chgData name="Miller, Scott A - Buffalo, NY" userId="S::scott.a.miller3@usps.gov::cf64db98-5706-411e-803e-c2ed37421912" providerId="AD" clId="Web-{722BCF93-43EB-44C6-849A-C69D0878121A}" dt="2022-11-08T15:44:20.812" v="9" actId="20577"/>
      <pc:docMkLst>
        <pc:docMk/>
      </pc:docMkLst>
      <pc:sldChg chg="modSp">
        <pc:chgData name="Miller, Scott A - Buffalo, NY" userId="S::scott.a.miller3@usps.gov::cf64db98-5706-411e-803e-c2ed37421912" providerId="AD" clId="Web-{722BCF93-43EB-44C6-849A-C69D0878121A}" dt="2022-11-08T15:43:04.639" v="2" actId="20577"/>
        <pc:sldMkLst>
          <pc:docMk/>
          <pc:sldMk cId="3497351106" sldId="256"/>
        </pc:sldMkLst>
        <pc:spChg chg="mod">
          <ac:chgData name="Miller, Scott A - Buffalo, NY" userId="S::scott.a.miller3@usps.gov::cf64db98-5706-411e-803e-c2ed37421912" providerId="AD" clId="Web-{722BCF93-43EB-44C6-849A-C69D0878121A}" dt="2022-11-08T15:43:04.639" v="2"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722BCF93-43EB-44C6-849A-C69D0878121A}" dt="2022-11-08T15:44:00.312" v="5" actId="20577"/>
        <pc:sldMkLst>
          <pc:docMk/>
          <pc:sldMk cId="3125533672" sldId="257"/>
        </pc:sldMkLst>
        <pc:spChg chg="mod">
          <ac:chgData name="Miller, Scott A - Buffalo, NY" userId="S::scott.a.miller3@usps.gov::cf64db98-5706-411e-803e-c2ed37421912" providerId="AD" clId="Web-{722BCF93-43EB-44C6-849A-C69D0878121A}" dt="2022-11-08T15:44:00.312" v="5"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722BCF93-43EB-44C6-849A-C69D0878121A}" dt="2022-11-08T15:44:20.812" v="9" actId="20577"/>
        <pc:sldMkLst>
          <pc:docMk/>
          <pc:sldMk cId="332399375" sldId="258"/>
        </pc:sldMkLst>
        <pc:spChg chg="mod">
          <ac:chgData name="Miller, Scott A - Buffalo, NY" userId="S::scott.a.miller3@usps.gov::cf64db98-5706-411e-803e-c2ed37421912" providerId="AD" clId="Web-{722BCF93-43EB-44C6-849A-C69D0878121A}" dt="2022-11-08T15:44:11.624" v="8" actId="20577"/>
          <ac:spMkLst>
            <pc:docMk/>
            <pc:sldMk cId="332399375" sldId="258"/>
            <ac:spMk id="2" creationId="{00000000-0000-0000-0000-000000000000}"/>
          </ac:spMkLst>
        </pc:spChg>
        <pc:spChg chg="mod">
          <ac:chgData name="Miller, Scott A - Buffalo, NY" userId="S::scott.a.miller3@usps.gov::cf64db98-5706-411e-803e-c2ed37421912" providerId="AD" clId="Web-{722BCF93-43EB-44C6-849A-C69D0878121A}" dt="2022-11-08T15:44:20.812" v="9"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8/18/2025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rPr>
              <a:t>PIT Driving</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rPr>
              <a:t>PIT Driving</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Make room for vroom. </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Drivers of powered industrial trucks (PIT) are responsible for working safely. A PIT travel path should be separated from where people walk. Instruct employees to never walk beneath raised forks — even if there’s no load. Operators should be aware of blind spots and choose the proper safety devices to improve visibility. Do not use headsets, headphones or earbuds while walking or driving, or working near moving machinery. Always inspect a PIT before using it.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latin typeface="Arial"/>
              </a:rPr>
              <a:t>PIT Driving</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a:bodyPr>
          <a:lstStyle/>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Supervisors should conduct driving observations of PIT operators using PS Form 4584-P, Observation of Driving Practices – Powered Industrial Trucks. Safety procedures should be reviewed with PIT operators at least twice a year. </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18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cs typeface="Arial"/>
              </a:rPr>
              <a:t>For additional information or guidance, contact your safety office.</a:t>
            </a: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5" ma:contentTypeDescription="Create a new document." ma:contentTypeScope="" ma:versionID="87d3bbf14afaa33fa3e42f01f1324767">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88983a22b1e08e9706bb9c82d5df05aa"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6BB897F-78E4-4E2E-8F98-986DCABEA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ef2fe-6200-43c2-a1f1-eb6a28a2b2c5"/>
    <ds:schemaRef ds:uri="0066f604-54d3-4ce0-bb9e-2103dbf06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FA9B06-0965-4C96-B84D-504A31DE1485}">
  <ds:schemaRefs>
    <ds:schemaRef ds:uri="http://schemas.microsoft.com/sharepoint/v3/contenttype/forms"/>
  </ds:schemaRefs>
</ds:datastoreItem>
</file>

<file path=customXml/itemProps3.xml><?xml version="1.0" encoding="utf-8"?>
<ds:datastoreItem xmlns:ds="http://schemas.openxmlformats.org/officeDocument/2006/customXml" ds:itemID="{D9CE6022-3A53-4A56-B1A1-1524B2DFB51A}">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 ds:uri="0066f604-54d3-4ce0-bb9e-2103dbf064c0"/>
    <ds:schemaRef ds:uri="051ef2fe-6200-43c2-a1f1-eb6a28a2b2c5"/>
  </ds:schemaRefs>
</ds:datastoreItem>
</file>

<file path=docProps/app.xml><?xml version="1.0" encoding="utf-8"?>
<Properties xmlns="http://schemas.openxmlformats.org/officeDocument/2006/extended-properties" xmlns:vt="http://schemas.openxmlformats.org/officeDocument/2006/docPropsVTypes">
  <Template/>
  <TotalTime>2879</TotalTime>
  <Words>174</Words>
  <Application>Microsoft Office PowerPoint</Application>
  <PresentationFormat>On-screen Show (4:3)</PresentationFormat>
  <Paragraphs>12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PIT Driving                         </vt:lpstr>
      <vt:lpstr>PIT Driving</vt:lpstr>
      <vt:lpstr>PIT Driving</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64</cp:revision>
  <cp:lastPrinted>2016-03-28T13:50:09Z</cp:lastPrinted>
  <dcterms:created xsi:type="dcterms:W3CDTF">2014-08-01T15:55:50Z</dcterms:created>
  <dcterms:modified xsi:type="dcterms:W3CDTF">2025-08-18T18:16:18Z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131000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ies>
</file>