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9" r:id="rId7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52D"/>
    <a:srgbClr val="004175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359" autoAdjust="0"/>
  </p:normalViewPr>
  <p:slideViewPr>
    <p:cSldViewPr snapToGrid="0" snapToObjects="1"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er, Scott A - Buffalo, NY" userId="S::scott.a.miller3@usps.gov::cf64db98-5706-411e-803e-c2ed37421912" providerId="AD" clId="Web-{42CDBB96-82AB-4D4F-A2AB-8A7D2D4AB8FF}"/>
    <pc:docChg chg="modSld">
      <pc:chgData name="Miller, Scott A - Buffalo, NY" userId="S::scott.a.miller3@usps.gov::cf64db98-5706-411e-803e-c2ed37421912" providerId="AD" clId="Web-{42CDBB96-82AB-4D4F-A2AB-8A7D2D4AB8FF}" dt="2023-08-15T18:21:28.987" v="0" actId="20577"/>
      <pc:docMkLst>
        <pc:docMk/>
      </pc:docMkLst>
      <pc:sldChg chg="modSp">
        <pc:chgData name="Miller, Scott A - Buffalo, NY" userId="S::scott.a.miller3@usps.gov::cf64db98-5706-411e-803e-c2ed37421912" providerId="AD" clId="Web-{42CDBB96-82AB-4D4F-A2AB-8A7D2D4AB8FF}" dt="2023-08-15T18:21:28.987" v="0" actId="20577"/>
        <pc:sldMkLst>
          <pc:docMk/>
          <pc:sldMk cId="3506896791" sldId="259"/>
        </pc:sldMkLst>
      </pc:sldChg>
    </pc:docChg>
  </pc:docChgLst>
  <pc:docChgLst>
    <pc:chgData name="Miller, Scott A - Buffalo, NY" userId="S::scott.a.miller3@usps.gov::cf64db98-5706-411e-803e-c2ed37421912" providerId="AD" clId="Web-{36202032-6A77-4B49-B80F-7D159B9022D7}"/>
    <pc:docChg chg="modSld">
      <pc:chgData name="Miller, Scott A - Buffalo, NY" userId="S::scott.a.miller3@usps.gov::cf64db98-5706-411e-803e-c2ed37421912" providerId="AD" clId="Web-{36202032-6A77-4B49-B80F-7D159B9022D7}" dt="2022-11-09T13:35:57.356" v="9" actId="20577"/>
      <pc:docMkLst>
        <pc:docMk/>
      </pc:docMkLst>
      <pc:sldChg chg="modSp">
        <pc:chgData name="Miller, Scott A - Buffalo, NY" userId="S::scott.a.miller3@usps.gov::cf64db98-5706-411e-803e-c2ed37421912" providerId="AD" clId="Web-{36202032-6A77-4B49-B80F-7D159B9022D7}" dt="2022-11-09T13:35:29.590" v="0" actId="20577"/>
        <pc:sldMkLst>
          <pc:docMk/>
          <pc:sldMk cId="3497351106" sldId="256"/>
        </pc:sldMkLst>
      </pc:sldChg>
      <pc:sldChg chg="modSp">
        <pc:chgData name="Miller, Scott A - Buffalo, NY" userId="S::scott.a.miller3@usps.gov::cf64db98-5706-411e-803e-c2ed37421912" providerId="AD" clId="Web-{36202032-6A77-4B49-B80F-7D159B9022D7}" dt="2022-11-09T13:35:46.215" v="3" actId="20577"/>
        <pc:sldMkLst>
          <pc:docMk/>
          <pc:sldMk cId="3125533672" sldId="257"/>
        </pc:sldMkLst>
      </pc:sldChg>
      <pc:sldChg chg="modSp">
        <pc:chgData name="Miller, Scott A - Buffalo, NY" userId="S::scott.a.miller3@usps.gov::cf64db98-5706-411e-803e-c2ed37421912" providerId="AD" clId="Web-{36202032-6A77-4B49-B80F-7D159B9022D7}" dt="2022-11-09T13:35:57.356" v="9" actId="20577"/>
        <pc:sldMkLst>
          <pc:docMk/>
          <pc:sldMk cId="3506896791" sldId="259"/>
        </pc:sldMkLst>
      </pc:sldChg>
    </pc:docChg>
  </pc:docChgLst>
  <pc:docChgLst>
    <pc:chgData name="Miller, Scott A - Buffalo, NY" userId="cf64db98-5706-411e-803e-c2ed37421912" providerId="ADAL" clId="{5699E982-818D-418D-A49F-F41EEDF630A0}"/>
    <pc:docChg chg="modSld">
      <pc:chgData name="Miller, Scott A - Buffalo, NY" userId="cf64db98-5706-411e-803e-c2ed37421912" providerId="ADAL" clId="{5699E982-818D-418D-A49F-F41EEDF630A0}" dt="2025-08-19T19:00:19.035" v="0" actId="20577"/>
      <pc:docMkLst>
        <pc:docMk/>
      </pc:docMkLst>
      <pc:sldChg chg="modSp mod">
        <pc:chgData name="Miller, Scott A - Buffalo, NY" userId="cf64db98-5706-411e-803e-c2ed37421912" providerId="ADAL" clId="{5699E982-818D-418D-A49F-F41EEDF630A0}" dt="2025-08-19T19:00:19.035" v="0" actId="20577"/>
        <pc:sldMkLst>
          <pc:docMk/>
          <pc:sldMk cId="3506896791" sldId="259"/>
        </pc:sldMkLst>
        <pc:spChg chg="mod">
          <ac:chgData name="Miller, Scott A - Buffalo, NY" userId="cf64db98-5706-411e-803e-c2ed37421912" providerId="ADAL" clId="{5699E982-818D-418D-A49F-F41EEDF630A0}" dt="2025-08-19T19:00:19.035" v="0" actId="20577"/>
          <ac:spMkLst>
            <pc:docMk/>
            <pc:sldMk cId="3506896791" sldId="259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SSM1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79" y="4562375"/>
            <a:ext cx="8816741" cy="1321360"/>
          </a:xfrm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/>
                <a:cs typeface="Arial"/>
              </a:rPr>
              <a:t>Vehicle Safety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03" y="421639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  <a:cs typeface="Arial"/>
              </a:rPr>
              <a:t>Vehicle Safety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545" y="1472666"/>
            <a:ext cx="7420353" cy="44372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Leave the single bounds from tall vehicles to Superman.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 are wrong ways to get out of a vehicle. Don’t climb down with something in your free hand — put it on the vehicle floor and reach up for it when you get down on the ground. Don’t rush to climb out — get out slowly to avoid straining a muscle. Don’t ever jump out — you might land off balance or on an uneven surface and fall. Don’t use the door frame or door edge as a handhold.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5503" y="523641"/>
            <a:ext cx="8691613" cy="698768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Arial"/>
                <a:cs typeface="Arial"/>
              </a:rPr>
              <a:t>Vehicle Safety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85295" y="1058779"/>
            <a:ext cx="7420353" cy="45623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/>
                <a:cs typeface="Arial"/>
              </a:rPr>
              <a:t>Don’t become an injury statistic. Following these tips will help keep you from a fall that could result in injury and lost workdays.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And that’s smart safety!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Arial"/>
                <a:cs typeface="Arial"/>
              </a:rPr>
              <a:t>For additional information or guidance, contact your safety office.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896791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1B087A8A5AFC74F94DE630C2684D175" ma:contentTypeVersion="16" ma:contentTypeDescription="Create a new document." ma:contentTypeScope="" ma:versionID="62c952300571e8317428ecbe2a5bd1a3">
  <xsd:schema xmlns:xsd="http://www.w3.org/2001/XMLSchema" xmlns:xs="http://www.w3.org/2001/XMLSchema" xmlns:p="http://schemas.microsoft.com/office/2006/metadata/properties" xmlns:ns2="051ef2fe-6200-43c2-a1f1-eb6a28a2b2c5" xmlns:ns3="0066f604-54d3-4ce0-bb9e-2103dbf064c0" targetNamespace="http://schemas.microsoft.com/office/2006/metadata/properties" ma:root="true" ma:fieldsID="17b75ea4090b2fe966b083ce91d6e33e" ns2:_="" ns3:_="">
    <xsd:import namespace="051ef2fe-6200-43c2-a1f1-eb6a28a2b2c5"/>
    <xsd:import namespace="0066f604-54d3-4ce0-bb9e-2103dbf06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ef2fe-6200-43c2-a1f1-eb6a28a2b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46b2910-02c8-4a71-be9c-50caa9ab8a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6f604-54d3-4ce0-bb9e-2103dbf064c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5feaeb-7913-4e01-b5d7-223a21345866}" ma:internalName="TaxCatchAll" ma:showField="CatchAllData" ma:web="0066f604-54d3-4ce0-bb9e-2103dbf06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066f604-54d3-4ce0-bb9e-2103dbf064c0" xsi:nil="true"/>
    <lcf76f155ced4ddcb4097134ff3c332f xmlns="051ef2fe-6200-43c2-a1f1-eb6a28a2b2c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E48E23-B416-4B41-85A4-9D8DFFAAA25D}"/>
</file>

<file path=customXml/itemProps2.xml><?xml version="1.0" encoding="utf-8"?>
<ds:datastoreItem xmlns:ds="http://schemas.openxmlformats.org/officeDocument/2006/customXml" ds:itemID="{254C8247-3983-454E-970E-1197E272D231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0066f604-54d3-4ce0-bb9e-2103dbf064c0"/>
    <ds:schemaRef ds:uri="051ef2fe-6200-43c2-a1f1-eb6a28a2b2c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D7E4AE4-98D0-4237-8027-B3059375B2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143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YSBM_Template</vt:lpstr>
      <vt:lpstr> Vehicle Safety</vt:lpstr>
      <vt:lpstr>Vehicle Safety</vt:lpstr>
      <vt:lpstr>Vehicle Safety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Miller, Scott A - Buffalo, NY</cp:lastModifiedBy>
  <cp:revision>47</cp:revision>
  <cp:lastPrinted>2016-03-28T13:50:09Z</cp:lastPrinted>
  <dcterms:created xsi:type="dcterms:W3CDTF">2014-08-01T15:55:50Z</dcterms:created>
  <dcterms:modified xsi:type="dcterms:W3CDTF">2025-08-19T19:00:29Z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0x010100D1B087A8A5AFC74F94DE630C2684D175</vt:lpwstr>
  </property>
  <property fmtid="{D5CDD505-2E9C-101B-9397-08002B2CF9AE}" pid="3" name="MediaServiceImageTags">
    <vt:lpwstr/>
  </property>
  <property fmtid="{D5CDD505-2E9C-101B-9397-08002B2CF9AE}" pid="4" name="Order">
    <vt:r8>36500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_SourceUrl">
    <vt:lpwstr/>
  </property>
  <property fmtid="{D5CDD505-2E9C-101B-9397-08002B2CF9AE}" pid="12" name="_SharedFileIndex">
    <vt:lpwstr/>
  </property>
</Properties>
</file>