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F49406"/>
    <a:srgbClr val="004175"/>
    <a:srgbClr val="72A52D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ers, Trina L - Washington, DC" userId="c8987b44-e9f3-45f7-b706-ef811842d7bc" providerId="ADAL" clId="{F7A206AD-C226-4B5C-80C8-12B9865A4A75}"/>
    <pc:docChg chg="modSld">
      <pc:chgData name="Walters, Trina L - Washington, DC" userId="c8987b44-e9f3-45f7-b706-ef811842d7bc" providerId="ADAL" clId="{F7A206AD-C226-4B5C-80C8-12B9865A4A75}" dt="2025-08-26T20:08:23.292" v="3" actId="15"/>
      <pc:docMkLst>
        <pc:docMk/>
      </pc:docMkLst>
      <pc:sldChg chg="modSp mod">
        <pc:chgData name="Walters, Trina L - Washington, DC" userId="c8987b44-e9f3-45f7-b706-ef811842d7bc" providerId="ADAL" clId="{F7A206AD-C226-4B5C-80C8-12B9865A4A75}" dt="2025-08-26T20:08:23.292" v="3" actId="15"/>
        <pc:sldMkLst>
          <pc:docMk/>
          <pc:sldMk cId="3125533672" sldId="257"/>
        </pc:sldMkLst>
        <pc:spChg chg="mod">
          <ac:chgData name="Walters, Trina L - Washington, DC" userId="c8987b44-e9f3-45f7-b706-ef811842d7bc" providerId="ADAL" clId="{F7A206AD-C226-4B5C-80C8-12B9865A4A75}" dt="2025-08-26T20:08:23.292" v="3" actId="15"/>
          <ac:spMkLst>
            <pc:docMk/>
            <pc:sldMk cId="3125533672" sldId="257"/>
            <ac:spMk id="3" creationId="{00000000-0000-0000-0000-000000000000}"/>
          </ac:spMkLst>
        </pc:spChg>
      </pc:sldChg>
      <pc:sldChg chg="modSp mod">
        <pc:chgData name="Walters, Trina L - Washington, DC" userId="c8987b44-e9f3-45f7-b706-ef811842d7bc" providerId="ADAL" clId="{F7A206AD-C226-4B5C-80C8-12B9865A4A75}" dt="2025-08-26T20:08:13.126" v="2" actId="12"/>
        <pc:sldMkLst>
          <pc:docMk/>
          <pc:sldMk cId="2602962432" sldId="258"/>
        </pc:sldMkLst>
        <pc:spChg chg="mod">
          <ac:chgData name="Walters, Trina L - Washington, DC" userId="c8987b44-e9f3-45f7-b706-ef811842d7bc" providerId="ADAL" clId="{F7A206AD-C226-4B5C-80C8-12B9865A4A75}" dt="2025-08-26T20:08:13.126" v="2" actId="12"/>
          <ac:spMkLst>
            <pc:docMk/>
            <pc:sldMk cId="2602962432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55" y="4413710"/>
            <a:ext cx="8917857" cy="1470025"/>
          </a:xfrm>
        </p:spPr>
        <p:txBody>
          <a:bodyPr>
            <a:normAutofit fontScale="90000"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srgbClr val="003296"/>
                </a:solidFill>
                <a:latin typeface="Arial"/>
                <a:ea typeface="Calibri"/>
              </a:rPr>
              <a:t>Leave Your Campaign Buttons at Home</a:t>
            </a:r>
            <a:br>
              <a:rPr lang="en-US" sz="4800" dirty="0">
                <a:latin typeface="Arial"/>
                <a:ea typeface="Calibri"/>
                <a:cs typeface="Times New Roman"/>
              </a:rPr>
            </a:b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90" y="344566"/>
            <a:ext cx="8917858" cy="1143000"/>
          </a:xfrm>
        </p:spPr>
        <p:txBody>
          <a:bodyPr>
            <a:no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3296"/>
                </a:solidFill>
                <a:latin typeface="Arial"/>
                <a:ea typeface="Calibri"/>
              </a:rPr>
              <a:t>Leave Your Campaign Buttons at Home</a:t>
            </a:r>
            <a:endParaRPr lang="en-US" sz="4000" dirty="0">
              <a:solidFill>
                <a:srgbClr val="003296"/>
              </a:solidFill>
              <a:effectLst/>
              <a:latin typeface="Arial"/>
              <a:ea typeface="Calibri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762" y="1177636"/>
            <a:ext cx="8131278" cy="44195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494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494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Wearing a partisan political button or t-shirt at work is political activity, and it violates the Hatch Act.  </a:t>
            </a:r>
          </a:p>
          <a:p>
            <a:pPr marL="0" indent="0">
              <a:buNone/>
            </a:pPr>
            <a:endParaRPr lang="en-US" dirty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90" y="358420"/>
            <a:ext cx="8986684" cy="1143000"/>
          </a:xfrm>
        </p:spPr>
        <p:txBody>
          <a:bodyPr>
            <a:no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3296"/>
                </a:solidFill>
                <a:latin typeface="Arial"/>
                <a:ea typeface="Calibri"/>
              </a:rPr>
              <a:t>Leave Your Campaign Buttons at Home</a:t>
            </a:r>
            <a:endParaRPr lang="en-US" sz="4000" dirty="0">
              <a:solidFill>
                <a:srgbClr val="003296"/>
              </a:solidFill>
              <a:effectLst/>
              <a:latin typeface="Arial"/>
              <a:ea typeface="Calibri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6" y="1706880"/>
            <a:ext cx="7973570" cy="4125884"/>
          </a:xfrm>
        </p:spPr>
        <p:txBody>
          <a:bodyPr>
            <a:normAutofit/>
          </a:bodyPr>
          <a:lstStyle/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/>
              <a:ea typeface="Calibri"/>
              <a:cs typeface="Arial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3296"/>
                </a:solidFill>
                <a:latin typeface="Arial"/>
                <a:ea typeface="Calibri"/>
                <a:cs typeface="Arial"/>
              </a:rPr>
              <a:t>Such items will offend some of our customers and may affect their shipping decisions.  </a:t>
            </a: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/>
              <a:ea typeface="Calibri"/>
              <a:cs typeface="Arial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Calibri"/>
                <a:cs typeface="Arial"/>
              </a:rPr>
              <a:t>Keeping your political views to yourself is smart business.  </a:t>
            </a: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/>
              <a:ea typeface="Calibri"/>
              <a:cs typeface="Times New Roman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/>
              <a:ea typeface="Calibri"/>
              <a:cs typeface="Arial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003296"/>
                </a:solidFill>
                <a:latin typeface="Arial"/>
                <a:ea typeface="Calibri"/>
                <a:cs typeface="Arial"/>
              </a:rPr>
              <a:t>Contact the Ethics Office (ethics.help@usps.gov) for more information about the Hatch Act.  </a:t>
            </a:r>
            <a:endParaRPr lang="en-US" sz="2000" i="1" dirty="0">
              <a:solidFill>
                <a:srgbClr val="003296"/>
              </a:solidFill>
              <a:latin typeface="Arial"/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86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</vt:lpstr>
      <vt:lpstr>Wingdings</vt:lpstr>
      <vt:lpstr>YSBM_Template</vt:lpstr>
      <vt:lpstr>Leave Your Campaign Buttons at Home  </vt:lpstr>
      <vt:lpstr>Leave Your Campaign Buttons at Home</vt:lpstr>
      <vt:lpstr>Leave Your Campaign Buttons at Home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Walters, Trina L - Washington, DC</cp:lastModifiedBy>
  <cp:revision>22</cp:revision>
  <dcterms:created xsi:type="dcterms:W3CDTF">2014-08-01T15:55:50Z</dcterms:created>
  <dcterms:modified xsi:type="dcterms:W3CDTF">2025-08-26T20:08:28Z</dcterms:modified>
</cp:coreProperties>
</file>