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59" autoAdjust="0"/>
  </p:normalViewPr>
  <p:slideViewPr>
    <p:cSldViewPr snapToGrid="0" snapToObjects="1">
      <p:cViewPr varScale="1">
        <p:scale>
          <a:sx n="102" d="100"/>
          <a:sy n="102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cf64db98-5706-411e-803e-c2ed37421912" providerId="ADAL" clId="{0F72CCAC-E71C-4AB5-BC2F-35D86C613674}"/>
    <pc:docChg chg="undo custSel modSld">
      <pc:chgData name="Miller, Scott A - Buffalo, NY" userId="cf64db98-5706-411e-803e-c2ed37421912" providerId="ADAL" clId="{0F72CCAC-E71C-4AB5-BC2F-35D86C613674}" dt="2023-10-13T17:32:31.403" v="22" actId="255"/>
      <pc:docMkLst>
        <pc:docMk/>
      </pc:docMkLst>
      <pc:sldChg chg="modSp mod">
        <pc:chgData name="Miller, Scott A - Buffalo, NY" userId="cf64db98-5706-411e-803e-c2ed37421912" providerId="ADAL" clId="{0F72CCAC-E71C-4AB5-BC2F-35D86C613674}" dt="2023-10-13T17:32:31.403" v="22" actId="255"/>
        <pc:sldMkLst>
          <pc:docMk/>
          <pc:sldMk cId="332399375" sldId="258"/>
        </pc:sldMkLst>
      </pc:sldChg>
    </pc:docChg>
  </pc:docChgLst>
  <pc:docChgLst>
    <pc:chgData name="Miller, Scott A - Buffalo, NY" userId="cf64db98-5706-411e-803e-c2ed37421912" providerId="ADAL" clId="{D39E0CA9-2EA4-4E46-B932-9BF9050CCE1B}"/>
    <pc:docChg chg="modSld">
      <pc:chgData name="Miller, Scott A - Buffalo, NY" userId="cf64db98-5706-411e-803e-c2ed37421912" providerId="ADAL" clId="{D39E0CA9-2EA4-4E46-B932-9BF9050CCE1B}" dt="2025-06-18T14:26:40.539" v="1" actId="20577"/>
      <pc:docMkLst>
        <pc:docMk/>
      </pc:docMkLst>
      <pc:sldChg chg="modSp mod">
        <pc:chgData name="Miller, Scott A - Buffalo, NY" userId="cf64db98-5706-411e-803e-c2ed37421912" providerId="ADAL" clId="{D39E0CA9-2EA4-4E46-B932-9BF9050CCE1B}" dt="2025-06-18T14:26:40.539" v="1" actId="20577"/>
        <pc:sldMkLst>
          <pc:docMk/>
          <pc:sldMk cId="332399375" sldId="258"/>
        </pc:sldMkLst>
        <pc:spChg chg="mod">
          <ac:chgData name="Miller, Scott A - Buffalo, NY" userId="cf64db98-5706-411e-803e-c2ed37421912" providerId="ADAL" clId="{D39E0CA9-2EA4-4E46-B932-9BF9050CCE1B}" dt="2025-06-18T14:26:40.539" v="1" actId="20577"/>
          <ac:spMkLst>
            <pc:docMk/>
            <pc:sldMk cId="332399375" sldId="258"/>
            <ac:spMk id="3" creationId="{00000000-0000-0000-0000-000000000000}"/>
          </ac:spMkLst>
        </pc:spChg>
      </pc:sldChg>
    </pc:docChg>
  </pc:docChgLst>
  <pc:docChgLst>
    <pc:chgData name="Miller, Scott A - Buffalo, NY" userId="S::scott.a.miller3@usps.gov::cf64db98-5706-411e-803e-c2ed37421912" providerId="AD" clId="Web-{6412D8D3-AB77-4BED-A7BC-92159D5BF87D}"/>
    <pc:docChg chg="modSld">
      <pc:chgData name="Miller, Scott A - Buffalo, NY" userId="S::scott.a.miller3@usps.gov::cf64db98-5706-411e-803e-c2ed37421912" providerId="AD" clId="Web-{6412D8D3-AB77-4BED-A7BC-92159D5BF87D}" dt="2022-12-05T15:57:16.483" v="9" actId="20577"/>
      <pc:docMkLst>
        <pc:docMk/>
      </pc:docMkLst>
      <pc:sldChg chg="modSp">
        <pc:chgData name="Miller, Scott A - Buffalo, NY" userId="S::scott.a.miller3@usps.gov::cf64db98-5706-411e-803e-c2ed37421912" providerId="AD" clId="Web-{6412D8D3-AB77-4BED-A7BC-92159D5BF87D}" dt="2022-12-05T15:55:55.153" v="1" actId="20577"/>
        <pc:sldMkLst>
          <pc:docMk/>
          <pc:sldMk cId="3497351106" sldId="256"/>
        </pc:sldMkLst>
      </pc:sldChg>
      <pc:sldChg chg="modSp">
        <pc:chgData name="Miller, Scott A - Buffalo, NY" userId="S::scott.a.miller3@usps.gov::cf64db98-5706-411e-803e-c2ed37421912" providerId="AD" clId="Web-{6412D8D3-AB77-4BED-A7BC-92159D5BF87D}" dt="2022-12-05T15:56:13.310" v="3" actId="20577"/>
        <pc:sldMkLst>
          <pc:docMk/>
          <pc:sldMk cId="3125533672" sldId="257"/>
        </pc:sldMkLst>
      </pc:sldChg>
      <pc:sldChg chg="modSp">
        <pc:chgData name="Miller, Scott A - Buffalo, NY" userId="S::scott.a.miller3@usps.gov::cf64db98-5706-411e-803e-c2ed37421912" providerId="AD" clId="Web-{6412D8D3-AB77-4BED-A7BC-92159D5BF87D}" dt="2022-12-05T15:57:16.483" v="9" actId="20577"/>
        <pc:sldMkLst>
          <pc:docMk/>
          <pc:sldMk cId="332399375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/>
              <a:t>Street Supervision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Street Supervision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How’s my driving?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Supervisors conduct driving observations to identify and correct unsafe actions that could cause accidents. PS Form 4584, Observation of Driving Practices, is used to improve employee performance at the wheel.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often are observations conducted?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Street Supervision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64186"/>
            <a:ext cx="7420353" cy="4437245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8800" dirty="0">
                <a:latin typeface="Arial" panose="020B0604020202020204" pitchFamily="34" charset="0"/>
                <a:cs typeface="Arial" panose="020B0604020202020204" pitchFamily="34" charset="0"/>
              </a:rPr>
              <a:t>Non-career: once per quarter.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8800" dirty="0">
                <a:latin typeface="Arial"/>
                <a:cs typeface="Arial"/>
              </a:rPr>
              <a:t>Probationary (0-3 months): 30, 60, 80 day evaluations.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8800" dirty="0">
                <a:latin typeface="Arial" panose="020B0604020202020204" pitchFamily="34" charset="0"/>
                <a:cs typeface="Arial" panose="020B0604020202020204" pitchFamily="34" charset="0"/>
              </a:rPr>
              <a:t>4-23 months postal experience: once per quarter.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8800" dirty="0">
                <a:latin typeface="Arial" panose="020B0604020202020204" pitchFamily="34" charset="0"/>
                <a:cs typeface="Arial" panose="020B0604020202020204" pitchFamily="34" charset="0"/>
              </a:rPr>
              <a:t>More than two years postal experience: twice per year.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latin typeface="Arial" panose="020B0604020202020204" pitchFamily="34" charset="0"/>
                <a:cs typeface="Arial" panose="020B0604020202020204" pitchFamily="34" charset="0"/>
              </a:rPr>
              <a:t>Driver observations provide an opportunity for supervisors to give recognition for safe driving practices and identify unsafe practices in need of improvement.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latin typeface="Arial" panose="020B0604020202020204" pitchFamily="34" charset="0"/>
                <a:cs typeface="Arial" panose="020B0604020202020204" pitchFamily="34" charset="0"/>
              </a:rPr>
              <a:t>And that’s smart safety!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dirty="0">
                <a:latin typeface="Arial"/>
                <a:cs typeface="Arial"/>
              </a:rPr>
              <a:t>For additional information or guidance, contact your safety office.</a:t>
            </a:r>
          </a:p>
        </p:txBody>
      </p:sp>
    </p:spTree>
    <p:extLst>
      <p:ext uri="{BB962C8B-B14F-4D97-AF65-F5344CB8AC3E}">
        <p14:creationId xmlns:p14="http://schemas.microsoft.com/office/powerpoint/2010/main" val="33239937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66f604-54d3-4ce0-bb9e-2103dbf064c0" xsi:nil="true"/>
    <lcf76f155ced4ddcb4097134ff3c332f xmlns="051ef2fe-6200-43c2-a1f1-eb6a28a2b2c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B087A8A5AFC74F94DE630C2684D175" ma:contentTypeVersion="16" ma:contentTypeDescription="Create a new document." ma:contentTypeScope="" ma:versionID="62c952300571e8317428ecbe2a5bd1a3">
  <xsd:schema xmlns:xsd="http://www.w3.org/2001/XMLSchema" xmlns:xs="http://www.w3.org/2001/XMLSchema" xmlns:p="http://schemas.microsoft.com/office/2006/metadata/properties" xmlns:ns2="051ef2fe-6200-43c2-a1f1-eb6a28a2b2c5" xmlns:ns3="0066f604-54d3-4ce0-bb9e-2103dbf064c0" targetNamespace="http://schemas.microsoft.com/office/2006/metadata/properties" ma:root="true" ma:fieldsID="17b75ea4090b2fe966b083ce91d6e33e" ns2:_="" ns3:_="">
    <xsd:import namespace="051ef2fe-6200-43c2-a1f1-eb6a28a2b2c5"/>
    <xsd:import namespace="0066f604-54d3-4ce0-bb9e-2103dbf06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ef2fe-6200-43c2-a1f1-eb6a28a2b2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66f604-54d3-4ce0-bb9e-2103dbf064c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25feaeb-7913-4e01-b5d7-223a21345866}" ma:internalName="TaxCatchAll" ma:showField="CatchAllData" ma:web="0066f604-54d3-4ce0-bb9e-2103dbf064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F70752-E36B-4983-A07A-2D64A81D636C}">
  <ds:schemaRefs>
    <ds:schemaRef ds:uri="http://schemas.microsoft.com/office/2006/documentManagement/types"/>
    <ds:schemaRef ds:uri="http://schemas.openxmlformats.org/package/2006/metadata/core-properties"/>
    <ds:schemaRef ds:uri="0066f604-54d3-4ce0-bb9e-2103dbf064c0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051ef2fe-6200-43c2-a1f1-eb6a28a2b2c5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C4A2D63-C59F-4B39-8783-7C7C63D64B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A0E1D7-8ED4-4567-9301-286072FEF56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129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Wingdings</vt:lpstr>
      <vt:lpstr>YSBM_Template</vt:lpstr>
      <vt:lpstr> Street Supervision</vt:lpstr>
      <vt:lpstr>Street Supervision</vt:lpstr>
      <vt:lpstr>Street Supervision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Miller, Scott A - Buffalo, NY</cp:lastModifiedBy>
  <cp:revision>39</cp:revision>
  <cp:lastPrinted>2016-03-28T13:50:09Z</cp:lastPrinted>
  <dcterms:created xsi:type="dcterms:W3CDTF">2014-08-01T15:55:50Z</dcterms:created>
  <dcterms:modified xsi:type="dcterms:W3CDTF">2025-06-18T14:26:42Z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0x010100D1B087A8A5AFC74F94DE630C2684D175</vt:lpwstr>
  </property>
  <property fmtid="{D5CDD505-2E9C-101B-9397-08002B2CF9AE}" pid="3" name="MediaServiceImageTags">
    <vt:lpwstr/>
  </property>
  <property fmtid="{D5CDD505-2E9C-101B-9397-08002B2CF9AE}" pid="4" name="Order">
    <vt:r8>33700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