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0F72CCAC-E71C-4AB5-BC2F-35D86C613674}"/>
    <pc:docChg chg="undo custSel modSld">
      <pc:chgData name="Miller, Scott A - Buffalo, NY" userId="cf64db98-5706-411e-803e-c2ed37421912" providerId="ADAL" clId="{0F72CCAC-E71C-4AB5-BC2F-35D86C613674}" dt="2023-10-13T17:32:31.403" v="22" actId="255"/>
      <pc:docMkLst>
        <pc:docMk/>
      </pc:docMkLst>
      <pc:sldChg chg="modSp mod">
        <pc:chgData name="Miller, Scott A - Buffalo, NY" userId="cf64db98-5706-411e-803e-c2ed37421912" providerId="ADAL" clId="{0F72CCAC-E71C-4AB5-BC2F-35D86C613674}" dt="2023-10-13T17:32:31.403" v="22" actId="255"/>
        <pc:sldMkLst>
          <pc:docMk/>
          <pc:sldMk cId="332399375" sldId="258"/>
        </pc:sldMkLst>
      </pc:sldChg>
    </pc:docChg>
  </pc:docChgLst>
  <pc:docChgLst>
    <pc:chgData name="Miller, Scott A - Buffalo, NY" userId="cf64db98-5706-411e-803e-c2ed37421912" providerId="ADAL" clId="{D39E0CA9-2EA4-4E46-B932-9BF9050CCE1B}"/>
    <pc:docChg chg="modSld">
      <pc:chgData name="Miller, Scott A - Buffalo, NY" userId="cf64db98-5706-411e-803e-c2ed37421912" providerId="ADAL" clId="{D39E0CA9-2EA4-4E46-B932-9BF9050CCE1B}" dt="2025-06-18T14:26:40.539" v="1" actId="20577"/>
      <pc:docMkLst>
        <pc:docMk/>
      </pc:docMkLst>
      <pc:sldChg chg="modSp mod">
        <pc:chgData name="Miller, Scott A - Buffalo, NY" userId="cf64db98-5706-411e-803e-c2ed37421912" providerId="ADAL" clId="{D39E0CA9-2EA4-4E46-B932-9BF9050CCE1B}" dt="2025-06-18T14:26:40.539" v="1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D39E0CA9-2EA4-4E46-B932-9BF9050CCE1B}" dt="2025-06-18T14:26:40.539" v="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6412D8D3-AB77-4BED-A7BC-92159D5BF87D}"/>
    <pc:docChg chg="modSld">
      <pc:chgData name="Miller, Scott A - Buffalo, NY" userId="S::scott.a.miller3@usps.gov::cf64db98-5706-411e-803e-c2ed37421912" providerId="AD" clId="Web-{6412D8D3-AB77-4BED-A7BC-92159D5BF87D}" dt="2022-12-05T15:57:16.483" v="9" actId="20577"/>
      <pc:docMkLst>
        <pc:docMk/>
      </pc:docMkLst>
      <pc:sldChg chg="modSp">
        <pc:chgData name="Miller, Scott A - Buffalo, NY" userId="S::scott.a.miller3@usps.gov::cf64db98-5706-411e-803e-c2ed37421912" providerId="AD" clId="Web-{6412D8D3-AB77-4BED-A7BC-92159D5BF87D}" dt="2022-12-05T15:55:55.153" v="1" actId="20577"/>
        <pc:sldMkLst>
          <pc:docMk/>
          <pc:sldMk cId="3497351106" sldId="256"/>
        </pc:sldMkLst>
      </pc:sldChg>
      <pc:sldChg chg="modSp">
        <pc:chgData name="Miller, Scott A - Buffalo, NY" userId="S::scott.a.miller3@usps.gov::cf64db98-5706-411e-803e-c2ed37421912" providerId="AD" clId="Web-{6412D8D3-AB77-4BED-A7BC-92159D5BF87D}" dt="2022-12-05T15:56:13.310" v="3" actId="20577"/>
        <pc:sldMkLst>
          <pc:docMk/>
          <pc:sldMk cId="3125533672" sldId="257"/>
        </pc:sldMkLst>
      </pc:sldChg>
      <pc:sldChg chg="modSp">
        <pc:chgData name="Miller, Scott A - Buffalo, NY" userId="S::scott.a.miller3@usps.gov::cf64db98-5706-411e-803e-c2ed37421912" providerId="AD" clId="Web-{6412D8D3-AB77-4BED-A7BC-92159D5BF87D}" dt="2022-12-05T15:57:16.483" v="9" actId="20577"/>
        <pc:sldMkLst>
          <pc:docMk/>
          <pc:sldMk cId="332399375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Street Supervision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Street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How’s my driving?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Supervisors conduct driving observations to identify and correct unsafe actions that could cause accidents. PS Form 4584, Observation of Driving Practices, is used to improve employee performance at the wheel.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often are observations conducted?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Street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4186"/>
            <a:ext cx="7420353" cy="443724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Non-career: once per quarter.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8800" dirty="0">
                <a:latin typeface="Arial"/>
                <a:cs typeface="Arial"/>
              </a:rPr>
              <a:t>Probationary (0-3 months): 30, 60, 80 day evaluations.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4-23 months postal experience: once per quarter.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More than two years postal experience: twice per year.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Driver observations provide an opportunity for supervisors to give recognition for safe driving practices and identify unsafe practices in need of improvement.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6" ma:contentTypeDescription="Create a new document." ma:contentTypeScope="" ma:versionID="62c952300571e8317428ecbe2a5bd1a3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17b75ea4090b2fe966b083ce91d6e33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F70752-E36B-4983-A07A-2D64A81D636C}">
  <ds:schemaRefs>
    <ds:schemaRef ds:uri="http://schemas.microsoft.com/office/2006/documentManagement/types"/>
    <ds:schemaRef ds:uri="http://schemas.openxmlformats.org/package/2006/metadata/core-properties"/>
    <ds:schemaRef ds:uri="0066f604-54d3-4ce0-bb9e-2103dbf064c0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051ef2fe-6200-43c2-a1f1-eb6a28a2b2c5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C4A2D63-C59F-4B39-8783-7C7C63D64B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A0E1D7-8ED4-4567-9301-286072FEF56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129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Street Supervision</vt:lpstr>
      <vt:lpstr>Street Supervision</vt:lpstr>
      <vt:lpstr>Street Supervision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39</cp:revision>
  <cp:lastPrinted>2016-03-28T13:50:09Z</cp:lastPrinted>
  <dcterms:created xsi:type="dcterms:W3CDTF">2014-08-01T15:55:50Z</dcterms:created>
  <dcterms:modified xsi:type="dcterms:W3CDTF">2025-06-18T14:26:42Z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33700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