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cf64db98-5706-411e-803e-c2ed37421912" providerId="ADAL" clId="{9A36AA9D-FFF4-4B3B-AEF7-7ADCFA2BCFA6}"/>
    <pc:docChg chg="modSld">
      <pc:chgData name="Miller, Scott A - Buffalo, NY" userId="cf64db98-5706-411e-803e-c2ed37421912" providerId="ADAL" clId="{9A36AA9D-FFF4-4B3B-AEF7-7ADCFA2BCFA6}" dt="2025-05-19T19:19:29.048" v="5" actId="20577"/>
      <pc:docMkLst>
        <pc:docMk/>
      </pc:docMkLst>
      <pc:sldChg chg="modSp mod">
        <pc:chgData name="Miller, Scott A - Buffalo, NY" userId="cf64db98-5706-411e-803e-c2ed37421912" providerId="ADAL" clId="{9A36AA9D-FFF4-4B3B-AEF7-7ADCFA2BCFA6}" dt="2025-05-19T19:19:29.048" v="5" actId="20577"/>
        <pc:sldMkLst>
          <pc:docMk/>
          <pc:sldMk cId="3125533672" sldId="257"/>
        </pc:sldMkLst>
        <pc:spChg chg="mod">
          <ac:chgData name="Miller, Scott A - Buffalo, NY" userId="cf64db98-5706-411e-803e-c2ed37421912" providerId="ADAL" clId="{9A36AA9D-FFF4-4B3B-AEF7-7ADCFA2BCFA6}" dt="2025-05-19T19:19:29.048" v="5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81ED3CFC-136D-447C-9669-532B687C87E4}"/>
    <pc:docChg chg="modSld">
      <pc:chgData name="Miller, Scott A - Buffalo, NY" userId="S::scott.a.miller3@usps.gov::cf64db98-5706-411e-803e-c2ed37421912" providerId="AD" clId="Web-{81ED3CFC-136D-447C-9669-532B687C87E4}" dt="2022-11-07T19:05:13.732" v="9" actId="20577"/>
      <pc:docMkLst>
        <pc:docMk/>
      </pc:docMkLst>
      <pc:sldChg chg="modSp">
        <pc:chgData name="Miller, Scott A - Buffalo, NY" userId="S::scott.a.miller3@usps.gov::cf64db98-5706-411e-803e-c2ed37421912" providerId="AD" clId="Web-{81ED3CFC-136D-447C-9669-532B687C87E4}" dt="2022-11-07T19:05:00.185" v="5" actId="20577"/>
        <pc:sldMkLst>
          <pc:docMk/>
          <pc:sldMk cId="3125533672" sldId="257"/>
        </pc:sldMkLst>
      </pc:sldChg>
      <pc:sldChg chg="modSp">
        <pc:chgData name="Miller, Scott A - Buffalo, NY" userId="S::scott.a.miller3@usps.gov::cf64db98-5706-411e-803e-c2ed37421912" providerId="AD" clId="Web-{81ED3CFC-136D-447C-9669-532B687C87E4}" dt="2022-11-07T19:05:13.732" v="9" actId="20577"/>
        <pc:sldMkLst>
          <pc:docMk/>
          <pc:sldMk cId="332399375" sldId="258"/>
        </pc:sldMkLst>
      </pc:sldChg>
    </pc:docChg>
  </pc:docChgLst>
  <pc:docChgLst>
    <pc:chgData name="Miller, Scott A - Buffalo, NY" userId="S::scott.a.miller3@usps.gov::cf64db98-5706-411e-803e-c2ed37421912" providerId="AD" clId="Web-{7289C5C4-6C96-44AB-8C05-EADB9B359758}"/>
    <pc:docChg chg="modSld">
      <pc:chgData name="Miller, Scott A - Buffalo, NY" userId="S::scott.a.miller3@usps.gov::cf64db98-5706-411e-803e-c2ed37421912" providerId="AD" clId="Web-{7289C5C4-6C96-44AB-8C05-EADB9B359758}" dt="2022-11-07T18:48:48.788" v="32" actId="20577"/>
      <pc:docMkLst>
        <pc:docMk/>
      </pc:docMkLst>
      <pc:sldChg chg="modSp">
        <pc:chgData name="Miller, Scott A - Buffalo, NY" userId="S::scott.a.miller3@usps.gov::cf64db98-5706-411e-803e-c2ed37421912" providerId="AD" clId="Web-{7289C5C4-6C96-44AB-8C05-EADB9B359758}" dt="2022-11-07T18:42:28.143" v="4" actId="20577"/>
        <pc:sldMkLst>
          <pc:docMk/>
          <pc:sldMk cId="3497351106" sldId="256"/>
        </pc:sldMkLst>
      </pc:sldChg>
      <pc:sldChg chg="modSp">
        <pc:chgData name="Miller, Scott A - Buffalo, NY" userId="S::scott.a.miller3@usps.gov::cf64db98-5706-411e-803e-c2ed37421912" providerId="AD" clId="Web-{7289C5C4-6C96-44AB-8C05-EADB9B359758}" dt="2022-11-07T18:42:54.003" v="9" actId="20577"/>
        <pc:sldMkLst>
          <pc:docMk/>
          <pc:sldMk cId="3125533672" sldId="257"/>
        </pc:sldMkLst>
      </pc:sldChg>
      <pc:sldChg chg="modSp">
        <pc:chgData name="Miller, Scott A - Buffalo, NY" userId="S::scott.a.miller3@usps.gov::cf64db98-5706-411e-803e-c2ed37421912" providerId="AD" clId="Web-{7289C5C4-6C96-44AB-8C05-EADB9B359758}" dt="2022-11-07T18:45:55.770" v="16" actId="20577"/>
        <pc:sldMkLst>
          <pc:docMk/>
          <pc:sldMk cId="332399375" sldId="258"/>
        </pc:sldMkLst>
      </pc:sldChg>
      <pc:sldChg chg="modSp">
        <pc:chgData name="Miller, Scott A - Buffalo, NY" userId="S::scott.a.miller3@usps.gov::cf64db98-5706-411e-803e-c2ed37421912" providerId="AD" clId="Web-{7289C5C4-6C96-44AB-8C05-EADB9B359758}" dt="2022-11-07T18:48:48.788" v="32" actId="20577"/>
        <pc:sldMkLst>
          <pc:docMk/>
          <pc:sldMk cId="145028669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</a:rPr>
              <a:t>Recognize Stroke Symptoms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Recognize Stroke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</a:rPr>
              <a:t>Act FAST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</a:rPr>
              <a:t>Do you know how to identify the symptoms of a stroke?  </a:t>
            </a:r>
            <a:r>
              <a:rPr lang="en-US" sz="2400">
                <a:latin typeface="Arial"/>
              </a:rPr>
              <a:t>Use </a:t>
            </a:r>
            <a:r>
              <a:rPr lang="en-US" sz="2400" dirty="0">
                <a:latin typeface="Arial"/>
              </a:rPr>
              <a:t>FAST to remember the warning signs.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/>
              </a:rPr>
              <a:t>F</a:t>
            </a:r>
            <a:r>
              <a:rPr lang="en-US" sz="2400" dirty="0">
                <a:latin typeface="Arial"/>
              </a:rPr>
              <a:t>ace drooping on one side.  Ask the person to smile.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/>
              </a:rPr>
              <a:t>A</a:t>
            </a:r>
            <a:r>
              <a:rPr lang="en-US" sz="2400" dirty="0">
                <a:latin typeface="Arial"/>
              </a:rPr>
              <a:t>rm weakness.  Ask the person to raise both arms.  Does one arm drift downward?</a:t>
            </a:r>
            <a:endParaRPr lang="en-US" sz="2400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383138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Recognize Stroke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33650"/>
            <a:ext cx="7420353" cy="4514248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96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600" b="1" dirty="0">
                <a:latin typeface="Arial"/>
              </a:rPr>
              <a:t>S</a:t>
            </a:r>
            <a:r>
              <a:rPr lang="en-US" sz="9600" dirty="0">
                <a:latin typeface="Arial"/>
              </a:rPr>
              <a:t>peech difficulty.  Ask the person to repeat a simple sentence.  Was it repeated correctly or was the speech slurred and hard to understand?  Or was the person unable to speak at all?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600" b="1" dirty="0">
                <a:latin typeface="Arial"/>
              </a:rPr>
              <a:t>T</a:t>
            </a:r>
            <a:r>
              <a:rPr lang="en-US" sz="9600" dirty="0">
                <a:latin typeface="Arial"/>
              </a:rPr>
              <a:t>ime to call 9-1-1 immediately.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9600" b="1" dirty="0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>
                <a:latin typeface="Arial"/>
              </a:rPr>
              <a:t>Other symptoms that occur suddenly include numbness or weakness of a leg, confusion or trouble understanding, trouble seeing in one or both eyes, trouble walking, dizziness, loss of balance or coordination, and severe headache with no known cause.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1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2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Recognize Stroke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latin typeface="Arial"/>
              </a:rPr>
              <a:t>If someone shows any of these symptoms — even temporarily — seek immediate medical attention.</a:t>
            </a:r>
            <a:endParaRPr lang="en-US" sz="2600" b="1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600" dirty="0">
                <a:latin typeface="Arial"/>
                <a:cs typeface="Helvetica" panose="020B0604020202020204" pitchFamily="34" charset="0"/>
              </a:rPr>
            </a:br>
            <a:r>
              <a:rPr lang="en-US" sz="2600" dirty="0">
                <a:latin typeface="Arial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86696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4" ma:contentTypeDescription="Create a new document." ma:contentTypeScope="" ma:versionID="ab0d3c6cd2990323d88c318326e54421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c0f1237c3732ea70f59f6e5396a6d90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93908D6-1E4C-4E84-BE24-83BDDB92BA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DB2AF7-910B-40FD-82B4-EA8A34DB7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ef2fe-6200-43c2-a1f1-eb6a28a2b2c5"/>
    <ds:schemaRef ds:uri="0066f604-54d3-4ce0-bb9e-2103dbf06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152D2D-03C6-415B-A401-986F1D5F3D9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  <ds:schemaRef ds:uri="0066f604-54d3-4ce0-bb9e-2103dbf064c0"/>
    <ds:schemaRef ds:uri="051ef2fe-6200-43c2-a1f1-eb6a28a2b2c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196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Helvetica</vt:lpstr>
      <vt:lpstr>Arial</vt:lpstr>
      <vt:lpstr>Calibri</vt:lpstr>
      <vt:lpstr>Wingdings</vt:lpstr>
      <vt:lpstr>YSBM_Template</vt:lpstr>
      <vt:lpstr> Recognize Stroke Symptoms           </vt:lpstr>
      <vt:lpstr>Recognize Stroke Symptoms</vt:lpstr>
      <vt:lpstr>Recognize Stroke Symptoms</vt:lpstr>
      <vt:lpstr>Recognize Stroke Symptoms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68</cp:revision>
  <cp:lastPrinted>2017-01-25T15:07:41Z</cp:lastPrinted>
  <dcterms:created xsi:type="dcterms:W3CDTF">2014-08-01T15:55:50Z</dcterms:created>
  <dcterms:modified xsi:type="dcterms:W3CDTF">2025-05-19T19:19:35Z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MediaServiceImageTags">
    <vt:lpwstr/>
  </property>
  <property fmtid="{D5CDD505-2E9C-101B-9397-08002B2CF9AE}" pid="4" name="Order">
    <vt:r8>134900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