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9"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102" d="100"/>
          <a:sy n="102" d="100"/>
        </p:scale>
        <p:origin x="188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cf64db98-5706-411e-803e-c2ed37421912" providerId="ADAL" clId="{F680E778-880E-43C6-935C-19B6675E3744}"/>
    <pc:docChg chg="modSld">
      <pc:chgData name="Miller, Scott A - Buffalo, NY" userId="cf64db98-5706-411e-803e-c2ed37421912" providerId="ADAL" clId="{F680E778-880E-43C6-935C-19B6675E3744}" dt="2023-09-18T13:53:04.188" v="2" actId="1076"/>
      <pc:docMkLst>
        <pc:docMk/>
      </pc:docMkLst>
      <pc:sldChg chg="modSp mod">
        <pc:chgData name="Miller, Scott A - Buffalo, NY" userId="cf64db98-5706-411e-803e-c2ed37421912" providerId="ADAL" clId="{F680E778-880E-43C6-935C-19B6675E3744}" dt="2023-09-18T13:53:04.188" v="2" actId="1076"/>
        <pc:sldMkLst>
          <pc:docMk/>
          <pc:sldMk cId="3506896791" sldId="259"/>
        </pc:sldMkLst>
      </pc:sldChg>
    </pc:docChg>
  </pc:docChgLst>
  <pc:docChgLst>
    <pc:chgData name="Miller, Scott A - Buffalo, NY" userId="cf64db98-5706-411e-803e-c2ed37421912" providerId="ADAL" clId="{BF653376-9579-411C-8C77-B1C1B87AEBB6}"/>
    <pc:docChg chg="modSld">
      <pc:chgData name="Miller, Scott A - Buffalo, NY" userId="cf64db98-5706-411e-803e-c2ed37421912" providerId="ADAL" clId="{BF653376-9579-411C-8C77-B1C1B87AEBB6}" dt="2025-05-19T17:58:23.071" v="3" actId="20577"/>
      <pc:docMkLst>
        <pc:docMk/>
      </pc:docMkLst>
      <pc:sldChg chg="modSp mod">
        <pc:chgData name="Miller, Scott A - Buffalo, NY" userId="cf64db98-5706-411e-803e-c2ed37421912" providerId="ADAL" clId="{BF653376-9579-411C-8C77-B1C1B87AEBB6}" dt="2025-05-19T17:58:23.071" v="3" actId="20577"/>
        <pc:sldMkLst>
          <pc:docMk/>
          <pc:sldMk cId="3506896791" sldId="259"/>
        </pc:sldMkLst>
        <pc:spChg chg="mod">
          <ac:chgData name="Miller, Scott A - Buffalo, NY" userId="cf64db98-5706-411e-803e-c2ed37421912" providerId="ADAL" clId="{BF653376-9579-411C-8C77-B1C1B87AEBB6}" dt="2025-05-19T17:58:23.071" v="3" actId="20577"/>
          <ac:spMkLst>
            <pc:docMk/>
            <pc:sldMk cId="3506896791" sldId="259"/>
            <ac:spMk id="5" creationId="{00000000-0000-0000-0000-000000000000}"/>
          </ac:spMkLst>
        </pc:spChg>
      </pc:sldChg>
    </pc:docChg>
  </pc:docChgLst>
  <pc:docChgLst>
    <pc:chgData name="Miller, Scott A - Buffalo, NY" userId="S::scott.a.miller3@usps.gov::cf64db98-5706-411e-803e-c2ed37421912" providerId="AD" clId="Web-{EC8CBE35-0CDF-4808-8A84-7C6A9BF94ECC}"/>
    <pc:docChg chg="modSld">
      <pc:chgData name="Miller, Scott A - Buffalo, NY" userId="S::scott.a.miller3@usps.gov::cf64db98-5706-411e-803e-c2ed37421912" providerId="AD" clId="Web-{EC8CBE35-0CDF-4808-8A84-7C6A9BF94ECC}" dt="2022-11-16T15:48:29.586" v="9" actId="20577"/>
      <pc:docMkLst>
        <pc:docMk/>
      </pc:docMkLst>
      <pc:sldChg chg="modSp">
        <pc:chgData name="Miller, Scott A - Buffalo, NY" userId="S::scott.a.miller3@usps.gov::cf64db98-5706-411e-803e-c2ed37421912" providerId="AD" clId="Web-{EC8CBE35-0CDF-4808-8A84-7C6A9BF94ECC}" dt="2022-11-16T15:48:06.835" v="1" actId="20577"/>
        <pc:sldMkLst>
          <pc:docMk/>
          <pc:sldMk cId="3497351106" sldId="256"/>
        </pc:sldMkLst>
      </pc:sldChg>
      <pc:sldChg chg="modSp">
        <pc:chgData name="Miller, Scott A - Buffalo, NY" userId="S::scott.a.miller3@usps.gov::cf64db98-5706-411e-803e-c2ed37421912" providerId="AD" clId="Web-{EC8CBE35-0CDF-4808-8A84-7C6A9BF94ECC}" dt="2022-11-16T15:48:17.788" v="3" actId="20577"/>
        <pc:sldMkLst>
          <pc:docMk/>
          <pc:sldMk cId="3125533672" sldId="257"/>
        </pc:sldMkLst>
      </pc:sldChg>
      <pc:sldChg chg="modSp">
        <pc:chgData name="Miller, Scott A - Buffalo, NY" userId="S::scott.a.miller3@usps.gov::cf64db98-5706-411e-803e-c2ed37421912" providerId="AD" clId="Web-{EC8CBE35-0CDF-4808-8A84-7C6A9BF94ECC}" dt="2022-11-16T15:48:29.586" v="9" actId="20577"/>
        <pc:sldMkLst>
          <pc:docMk/>
          <pc:sldMk cId="3506896791" sldId="25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5/19/2025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cs typeface="Arial"/>
              </a:rPr>
              <a:t>Crosswalk Safety</a:t>
            </a:r>
            <a:endParaRPr lang="en-US" dirty="0"/>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cs typeface="Arial"/>
              </a:rPr>
              <a:t>Crosswalk Safety</a:t>
            </a:r>
            <a:endParaRPr lang="en-US" sz="4000" dirty="0"/>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It’s the pedestrians’ domain.</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Always yield to people in a crosswalk. When approaching, reduce your speed and be prepared to stop. When stopped, allow enough room between your vehicle and the crosswalk so other drivers can see the pedestrians too. Don’t pass vehicles stopped at a crosswalk — they’re waiting for people to cross and making sure the way is clear.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5503" y="523641"/>
            <a:ext cx="8691613" cy="698768"/>
          </a:xfrm>
        </p:spPr>
        <p:txBody>
          <a:bodyPr>
            <a:noAutofit/>
          </a:bodyPr>
          <a:lstStyle/>
          <a:p>
            <a:pPr algn="ctr"/>
            <a:r>
              <a:rPr lang="en-US" sz="4000" dirty="0">
                <a:latin typeface="Arial"/>
                <a:cs typeface="Arial"/>
              </a:rPr>
              <a:t>Crosswalk Safety</a:t>
            </a:r>
            <a:endParaRPr lang="en-US" sz="4000" dirty="0"/>
          </a:p>
        </p:txBody>
      </p:sp>
      <p:sp>
        <p:nvSpPr>
          <p:cNvPr id="5" name="Content Placeholder 2"/>
          <p:cNvSpPr>
            <a:spLocks noGrp="1"/>
          </p:cNvSpPr>
          <p:nvPr>
            <p:ph idx="1"/>
          </p:nvPr>
        </p:nvSpPr>
        <p:spPr>
          <a:xfrm>
            <a:off x="885295" y="1447662"/>
            <a:ext cx="7420353" cy="4562375"/>
          </a:xfrm>
        </p:spPr>
        <p:txBody>
          <a:bodyPr vert="horz" lIns="91440" tIns="45720" rIns="91440" bIns="45720" rtlCol="0" anchor="t">
            <a:normAutofit fontScale="55000" lnSpcReduction="20000"/>
          </a:bodyPr>
          <a:lstStyle/>
          <a:p>
            <a:pPr marL="0" indent="0">
              <a:lnSpc>
                <a:spcPct val="120000"/>
              </a:lnSpc>
              <a:spcBef>
                <a:spcPts val="0"/>
              </a:spcBef>
              <a:spcAft>
                <a:spcPts val="0"/>
              </a:spcAft>
              <a:buNone/>
            </a:pPr>
            <a:endParaRPr lang="en-US" sz="4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4000" dirty="0">
                <a:latin typeface="Arial"/>
                <a:cs typeface="Arial"/>
              </a:rPr>
              <a:t>Look out for pedestrians at all times. As a driver, it’s your responsibility. Pedestrians — especially children — aren’t always where they should be or where you’d expect them to be.  Be vigilant to prevent financial liability to the USPS as a result of a pedestrian injury or death.</a:t>
            </a:r>
          </a:p>
          <a:p>
            <a:pPr marL="0" indent="0">
              <a:lnSpc>
                <a:spcPct val="120000"/>
              </a:lnSpc>
              <a:spcBef>
                <a:spcPts val="0"/>
              </a:spcBef>
              <a:spcAft>
                <a:spcPts val="0"/>
              </a:spcAft>
              <a:buNone/>
            </a:pPr>
            <a:endParaRPr lang="en-US"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40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3500" dirty="0">
                <a:latin typeface="Arial"/>
                <a:cs typeface="Arial"/>
              </a:rPr>
              <a:t>For additional information or guidance, contact your safety office.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896791"/>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4" ma:contentTypeDescription="Create a new document." ma:contentTypeScope="" ma:versionID="ab0d3c6cd2990323d88c318326e54421">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c0f1237c3732ea70f59f6e5396a6d90e"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A24EFD-7070-4FF3-8A2D-2779049787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ef2fe-6200-43c2-a1f1-eb6a28a2b2c5"/>
    <ds:schemaRef ds:uri="0066f604-54d3-4ce0-bb9e-2103dbf06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C55095-A5A1-4A82-ACAB-D9663C35595C}">
  <ds:schemaRefs>
    <ds:schemaRef ds:uri="http://purl.org/dc/terms/"/>
    <ds:schemaRef ds:uri="http://schemas.microsoft.com/office/2006/documentManagement/types"/>
    <ds:schemaRef ds:uri="051ef2fe-6200-43c2-a1f1-eb6a28a2b2c5"/>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0066f604-54d3-4ce0-bb9e-2103dbf064c0"/>
    <ds:schemaRef ds:uri="http://www.w3.org/XML/1998/namespace"/>
    <ds:schemaRef ds:uri="http://purl.org/dc/dcmitype/"/>
  </ds:schemaRefs>
</ds:datastoreItem>
</file>

<file path=customXml/itemProps3.xml><?xml version="1.0" encoding="utf-8"?>
<ds:datastoreItem xmlns:ds="http://schemas.openxmlformats.org/officeDocument/2006/customXml" ds:itemID="{09847CC1-890C-4FCA-ADF4-DD6C239CB8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258</TotalTime>
  <Words>146</Words>
  <Application>Microsoft Office PowerPoint</Application>
  <PresentationFormat>On-screen Show (4:3)</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Helvetica</vt:lpstr>
      <vt:lpstr>Arial</vt:lpstr>
      <vt:lpstr>Calibri</vt:lpstr>
      <vt:lpstr>YSBM_Template</vt:lpstr>
      <vt:lpstr> Crosswalk Safety</vt:lpstr>
      <vt:lpstr>Crosswalk Safety</vt:lpstr>
      <vt:lpstr>Crosswalk Safety</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41</cp:revision>
  <cp:lastPrinted>2016-03-28T13:50:09Z</cp:lastPrinted>
  <dcterms:created xsi:type="dcterms:W3CDTF">2014-08-01T15:55:50Z</dcterms:created>
  <dcterms:modified xsi:type="dcterms:W3CDTF">2025-05-19T17:58:30Z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35400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