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4426" r:id="rId3"/>
    <p:sldId id="4429" r:id="rId4"/>
    <p:sldId id="44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C856B-6FA4-E2E9-0224-8D40D2E6C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45BD0-1ECA-D58A-727C-5A1E4491B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05A7-E96C-8DA4-62D6-D39FF0B7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B9C67-A9DF-0E4F-46C2-1DEB4708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8EBDB-A230-6EB2-139E-0D3F5965B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0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3E83-CB9A-62EC-D578-04C6EB8DB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3097C-CF32-A48B-19E1-C4E9F1117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AC823-7894-E16A-0E10-B350B338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1EF75-B603-E220-D2FF-E9474C6A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446BF-0958-390A-EED8-883BDD3FC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1013B-A4C3-350A-2ABD-FC87D6E25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0D46A-969F-22D2-4E61-67DB66CE2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D953-D667-380D-AEC0-60B4FBB7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922F0-DEAC-CDAE-D3F2-549D644D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584A-EEFF-C92F-4AB1-065EB86B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56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1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8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CE4BD-1B7A-2051-314F-E510D58E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5D8D-9036-1E85-A02C-C6D9C1CDE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98DB-998B-6A46-64FE-AF474CEA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0C777-F8C7-94D0-946E-3FA67E87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1D3AC-0B04-7225-8B3C-5F68489C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9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8DCB-C899-7263-65AC-946E10F1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7B45A-1F90-045D-A14E-98D92E296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20E22-9A32-D61D-EFE0-5EE5D610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6A058-E493-8463-F001-53F94386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BAD35-DE79-BD7A-2F6F-AADCC58E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7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696BD-463B-497B-DFEF-F00A643E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2112C-64BD-7D4C-BACF-028759438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9E3F2-8624-607A-A3DB-7EC66496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6D3EE-7A3F-0B29-DEB9-9554E9C2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3A143-01E1-7D33-8755-5222C03C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2BE2C-3EB8-7CD0-5B32-CFB60580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9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5B5A2-D448-3BAE-8669-8F11DDC20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E6603-396A-F897-7241-52998B40D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4CCF8-EA2C-3CF5-E1E3-4E00E8DC9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09C7E-F166-DBB1-7E15-E1C799920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97723A-5B31-B3A8-9BD0-A984D74B0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6CACC-A3FF-EAEA-E038-BA43CEF3A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4ACE3F-7A09-3E05-836A-C2460363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540F2-2C71-D698-348F-3DCC63BA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5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C2D7-5380-3331-2CEE-F98E89D9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7D6CB-E7D6-011D-85AB-D78B2D7D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16CD0-F149-6183-EAB9-1AD0EE8B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606EB-DC42-60E0-48B7-E2750CC9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0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C8E98F-5383-E857-67F0-1C3981AB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6865DB-1BC8-B0D5-11A4-283B7A95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BBDBD-4FE4-BCB0-DF26-C161B153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1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8E800-1886-7719-F96B-32514FDA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CE17B-E5FB-EE73-85EF-22DE0B7AA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D99A3-4211-2E0F-7532-62FE61D57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046F2-E3FA-41C2-82EF-EB2C2A00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B1D6F3-CB04-0B1A-08B8-B1688B9B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0B75B4-0EF3-9CCD-126B-367C1B2B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8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C542-8C72-F16A-7022-DC9CEEA9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4DA9DA-365E-6ADC-7FBF-4B0DB3E2C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967E7-AA14-9878-EA75-0F54F5545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CD7C5-0461-E5FA-E282-92F9E713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3A81E-EEE1-3D0E-1466-4DBADFCA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46C6D-E153-9E17-52F9-F3FFD78D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8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3FBD0C-6967-14E4-FD9E-8CEBAF8DF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5E53B-6278-901C-F983-5D36A87E9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744EF-064D-A89E-226E-FE56C4829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864E96-62BF-49CF-934C-62EF25EAE5BB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9DB13-FCB4-5135-382F-D36E7487B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EB87F-CB5D-2641-4EB6-90C0DF714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0D6A76-F4D2-473C-89C8-6F58F365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7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38798"/>
            <a:ext cx="9144000" cy="830631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GoFundMe Campaigns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49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DF1EFD-09D7-1724-3604-FCBDF115B884}"/>
              </a:ext>
            </a:extLst>
          </p:cNvPr>
          <p:cNvSpPr txBox="1"/>
          <p:nvPr/>
        </p:nvSpPr>
        <p:spPr>
          <a:xfrm>
            <a:off x="1361050" y="52547"/>
            <a:ext cx="99855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endParaRPr lang="en-US" sz="40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200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GoFundMe Campaigns</a:t>
            </a:r>
          </a:p>
          <a:p>
            <a:pPr algn="ctr" defTabSz="457200"/>
            <a:endParaRPr lang="en-US" sz="4000" dirty="0">
              <a:solidFill>
                <a:prstClr val="black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233CA-1F1D-5487-B580-513E22E579A8}"/>
              </a:ext>
            </a:extLst>
          </p:cNvPr>
          <p:cNvSpPr txBox="1">
            <a:spLocks/>
          </p:cNvSpPr>
          <p:nvPr/>
        </p:nvSpPr>
        <p:spPr>
          <a:xfrm>
            <a:off x="1118008" y="1633571"/>
            <a:ext cx="10504967" cy="4376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32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4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2400">
                <a:solidFill>
                  <a:srgbClr val="00329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Standards of Ethical Conduct prohibit Postal Service employees from soliciting or accepting a gift from the public because of their postal positions and from misusing their postal positions for their own private gain.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lang="en-US" sz="240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240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fundraising campaign should not reference the Postal Service in any way. </a:t>
            </a: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913E7-523C-8EBB-9D04-C25E6293F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F07D843-6E29-6670-58C6-3D746F5D6F9A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E60CC7-50B3-9DE0-1CCB-056CE0B9B249}"/>
              </a:ext>
            </a:extLst>
          </p:cNvPr>
          <p:cNvSpPr txBox="1"/>
          <p:nvPr/>
        </p:nvSpPr>
        <p:spPr>
          <a:xfrm>
            <a:off x="1361050" y="52547"/>
            <a:ext cx="99855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endParaRPr lang="en-US" sz="40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200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GoFundMe Campaigns</a:t>
            </a:r>
          </a:p>
          <a:p>
            <a:pPr algn="ctr" defTabSz="457200"/>
            <a:endParaRPr lang="en-US" sz="4000" dirty="0">
              <a:solidFill>
                <a:prstClr val="black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3C32A23-1B54-DFBA-DF60-BA920B0E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067" y="1597040"/>
            <a:ext cx="9983972" cy="4180856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GoFundMe campaigns created without reference to postal title, postal employment, or the Postal Service allow Postal Service employees to accept funds from the public without violating the ethics regulations.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Ethics Office (ethics.help@usps.gov) for further guidance.</a:t>
            </a:r>
          </a:p>
        </p:txBody>
      </p:sp>
    </p:spTree>
    <p:extLst>
      <p:ext uri="{BB962C8B-B14F-4D97-AF65-F5344CB8AC3E}">
        <p14:creationId xmlns:p14="http://schemas.microsoft.com/office/powerpoint/2010/main" val="161846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Helvetica</vt:lpstr>
      <vt:lpstr>Office Theme</vt:lpstr>
      <vt:lpstr>YSBM_Template</vt:lpstr>
      <vt:lpstr>GoFundMe Campaigns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4</cp:revision>
  <dcterms:created xsi:type="dcterms:W3CDTF">2025-04-07T13:10:11Z</dcterms:created>
  <dcterms:modified xsi:type="dcterms:W3CDTF">2025-04-16T15:18:28Z</dcterms:modified>
</cp:coreProperties>
</file>