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24" r:id="rId2"/>
    <p:sldId id="4425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1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84151"/>
            <a:ext cx="9144000" cy="844279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issue?</a:t>
            </a: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8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860" y="1438812"/>
            <a:ext cx="8608141" cy="4082323"/>
          </a:xfrm>
        </p:spPr>
        <p:txBody>
          <a:bodyPr>
            <a:normAutofit fontScale="25000" lnSpcReduction="2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kern="0" dirty="0">
                <a:solidFill>
                  <a:srgbClr val="00329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While certain partisan political attire violates the Hatch Act, </a:t>
            </a:r>
            <a:r>
              <a:rPr lang="en-US" sz="9600" kern="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apparel with an issue-based slogan not tied to a partisan candidate or party is treated differently. 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kern="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kern="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an employee could not wear a shirt bearing a partisan political campaign slogan to work. 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kern="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kern="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they could wear a shirt with an issue-based slogan like “Save the Unicorns.”  </a:t>
            </a:r>
            <a:endParaRPr lang="en-US" sz="9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799210" y="310131"/>
            <a:ext cx="88687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Issue-Based Apparel at Work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5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816086" y="207744"/>
            <a:ext cx="88687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Issue-Based Apparel at Work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9A9AA-CEFA-D18F-2820-F107F8D3A60D}"/>
              </a:ext>
            </a:extLst>
          </p:cNvPr>
          <p:cNvSpPr txBox="1"/>
          <p:nvPr/>
        </p:nvSpPr>
        <p:spPr>
          <a:xfrm>
            <a:off x="2197072" y="1018017"/>
            <a:ext cx="847092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While not outright prohibited, if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issue-based apparel disrupts the Postal Service’s ability to perform its mission, management can determine whether to allow it in the workplace.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Understanding the rules about issue-based apparel helps the Postal Service complete its mission, comply with the law, and maintain public trust.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that's smart business.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the Ethics Office (ethics.help@usps.gov) with any questions.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6961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151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What is the issue?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3</cp:revision>
  <dcterms:created xsi:type="dcterms:W3CDTF">2025-04-07T13:08:50Z</dcterms:created>
  <dcterms:modified xsi:type="dcterms:W3CDTF">2025-04-16T15:16:29Z</dcterms:modified>
</cp:coreProperties>
</file>