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23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454" y="4420395"/>
            <a:ext cx="9173253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13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974" y="1357029"/>
            <a:ext cx="9893804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35" y="2500029"/>
            <a:ext cx="9893804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20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9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B2468-D8B1-8E49-5F48-CB893C498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9374" y="4975412"/>
            <a:ext cx="9173253" cy="847773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Voyager Cards</a:t>
            </a:r>
          </a:p>
        </p:txBody>
      </p:sp>
    </p:spTree>
    <p:extLst>
      <p:ext uri="{BB962C8B-B14F-4D97-AF65-F5344CB8AC3E}">
        <p14:creationId xmlns:p14="http://schemas.microsoft.com/office/powerpoint/2010/main" val="325822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219B9-3F19-94CD-AB0C-3B5BFCA4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235" y="950087"/>
            <a:ext cx="9893804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Voyager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01350-A842-5B3B-D995-A0A94CB0E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256" y="1945758"/>
            <a:ext cx="10823944" cy="323229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was the last time you reconciled?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Postal Service automatically pays all Voyager Credit Card charges each week.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ensure accurate reporting and prevent fraud, the reconciliation process must be completed at least once every month.</a:t>
            </a: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2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1FB98-846F-267C-BFBB-E228B928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235" y="778805"/>
            <a:ext cx="9893804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Voyager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F019E-575C-1AB2-7D9E-6A32ACDA9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945"/>
            <a:ext cx="10909005" cy="378859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Managers should confirm they received a receipt for each purchase and review the eFleet reports for unauthorized use and unusual charges.  Suspicions of fraud or misuse should be reported to the Office of Inspector General (OIG</a:t>
            </a:r>
            <a:r>
              <a:rPr lang="en-US" sz="280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(1-888-877-7644).</a:t>
            </a:r>
            <a:endParaRPr lang="en-US" sz="28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8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Reconciliation prevents Voyager Credit Card fraud.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8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that’s smart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79970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Managing Voyager Cards</vt:lpstr>
      <vt:lpstr>Managing Voyager Cards</vt:lpstr>
      <vt:lpstr>Managing Voyager Cards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Sorrell, Paris R - Washington, DC</dc:creator>
  <cp:lastModifiedBy>Hibbert-Kapler, Colleen - Washington, DC</cp:lastModifiedBy>
  <cp:revision>2</cp:revision>
  <dcterms:created xsi:type="dcterms:W3CDTF">2025-04-07T13:06:41Z</dcterms:created>
  <dcterms:modified xsi:type="dcterms:W3CDTF">2025-04-16T15:15:08Z</dcterms:modified>
</cp:coreProperties>
</file>