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422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3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454" y="4420395"/>
            <a:ext cx="9173253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185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3974" y="1357029"/>
            <a:ext cx="9893804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35" y="2500029"/>
            <a:ext cx="9893804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924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5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664275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>
                <a:solidFill>
                  <a:srgbClr val="00329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Preserve public trust by </a:t>
            </a:r>
            <a:br>
              <a:rPr lang="en-US" sz="4900" dirty="0">
                <a:solidFill>
                  <a:srgbClr val="00329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4900" dirty="0">
                <a:solidFill>
                  <a:srgbClr val="00329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protecting the sanctity of the mail</a:t>
            </a:r>
            <a:b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en-US" sz="3600" dirty="0">
                <a:solidFill>
                  <a:srgbClr val="003296"/>
                </a:solidFill>
                <a:latin typeface="Arial"/>
                <a:ea typeface="+mn-ea"/>
              </a:rPr>
            </a:b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12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824" y="1489211"/>
            <a:ext cx="7420353" cy="4180856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kern="1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Help prevent mail destruction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ea typeface="Aptos" panose="020B0004020202020204" pitchFamily="34" charset="0"/>
              </a:rPr>
              <a:t>.  Ensure new employees receive on-the-job training regarding proper mail delivery.  Make sure all employees have the equipment and supplies needed to protect the sanctity of the mail.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ea typeface="Aptos" panose="020B00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ea typeface="Aptos" panose="020B0004020202020204" pitchFamily="34" charset="0"/>
              </a:rPr>
              <a:t>Immediately investigate customer complaints and monitor mail in the Undeliverable Bulk Business Mail (UBBM) or that has been returned from the street.</a:t>
            </a: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4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F05FDA-3527-4501-A0A1-47138B1F8E49}"/>
              </a:ext>
            </a:extLst>
          </p:cNvPr>
          <p:cNvSpPr txBox="1">
            <a:spLocks/>
          </p:cNvSpPr>
          <p:nvPr/>
        </p:nvSpPr>
        <p:spPr>
          <a:xfrm>
            <a:off x="1524000" y="310131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D5089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9A118D-80FF-4A92-A7AC-CFE1C9F93728}"/>
              </a:ext>
            </a:extLst>
          </p:cNvPr>
          <p:cNvSpPr txBox="1"/>
          <p:nvPr/>
        </p:nvSpPr>
        <p:spPr>
          <a:xfrm>
            <a:off x="1661604" y="253341"/>
            <a:ext cx="886879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Preserve public trust by </a:t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protecting the sanctity of the mail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3296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824" y="1676744"/>
            <a:ext cx="7420353" cy="4180856"/>
          </a:xfrm>
        </p:spPr>
        <p:txBody>
          <a:bodyPr>
            <a:normAutofit fontScale="92500" lnSpcReduction="10000"/>
          </a:bodyPr>
          <a:lstStyle/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remaining attentive to potential signs of mail destruction, you can help protect the sanctity of the mail.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>
              <a:solidFill>
                <a:srgbClr val="003296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that's smart business.</a:t>
            </a:r>
            <a:endParaRPr lang="en-US" sz="2600" dirty="0">
              <a:solidFill>
                <a:srgbClr val="003296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en-US" sz="2600" dirty="0">
              <a:solidFill>
                <a:srgbClr val="003296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i="1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the Ethics Office (ethics.help@usps.gov) with any questions.  </a:t>
            </a:r>
            <a:endParaRPr lang="en-US" sz="2600" i="1" dirty="0">
              <a:solidFill>
                <a:srgbClr val="003296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1D49A2"/>
                </a:solidFill>
              </a:rPr>
              <a:t> 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F05FDA-3527-4501-A0A1-47138B1F8E49}"/>
              </a:ext>
            </a:extLst>
          </p:cNvPr>
          <p:cNvSpPr txBox="1">
            <a:spLocks/>
          </p:cNvSpPr>
          <p:nvPr/>
        </p:nvSpPr>
        <p:spPr>
          <a:xfrm>
            <a:off x="1524000" y="310131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0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Preserve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4100" b="0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public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4100" b="0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trust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4100" b="0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by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US" sz="4100" b="0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protecting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4100" b="0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4100" b="0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sanctity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4100" b="0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of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4100" b="0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4100" b="0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mail</a:t>
            </a:r>
          </a:p>
        </p:txBody>
      </p:sp>
    </p:spTree>
    <p:extLst>
      <p:ext uri="{BB962C8B-B14F-4D97-AF65-F5344CB8AC3E}">
        <p14:creationId xmlns:p14="http://schemas.microsoft.com/office/powerpoint/2010/main" val="117453494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140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Preserve public trust by  protecting the sanctity of the mail  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Sorrell, Paris R - Washington, DC</dc:creator>
  <cp:lastModifiedBy>Hibbert-Kapler, Colleen - Washington, DC</cp:lastModifiedBy>
  <cp:revision>3</cp:revision>
  <dcterms:created xsi:type="dcterms:W3CDTF">2025-04-07T13:02:01Z</dcterms:created>
  <dcterms:modified xsi:type="dcterms:W3CDTF">2025-04-16T15:12:06Z</dcterms:modified>
</cp:coreProperties>
</file>