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22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8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974" y="1357029"/>
            <a:ext cx="9893804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35" y="2500029"/>
            <a:ext cx="9893804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2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5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64275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Preserve public trust by </a:t>
            </a:r>
            <a:br>
              <a:rPr lang="en-US" sz="4900" dirty="0">
                <a:solidFill>
                  <a:srgbClr val="00329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900" dirty="0">
                <a:solidFill>
                  <a:srgbClr val="00329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protecting the sanctity of the mail</a:t>
            </a: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824" y="1489211"/>
            <a:ext cx="7420353" cy="418085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kern="1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Help prevent mail destruction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.  Ensure new employees receive on-the-job training regarding proper mail delivery.  Make sure all employees have the equipment and supplies needed to protect the sanctity of the mail.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Immediately investigate customer complaints and monitor mail in the Undeliverable Bulk Business Mail (UBBM) or that has been returned from the street.</a:t>
            </a: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152400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661604" y="253341"/>
            <a:ext cx="88687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Preserve public trust by 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protecting the sanctity of the mail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824" y="1676744"/>
            <a:ext cx="7420353" cy="4180856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remaining attentive to potential signs of mail destruction, you can help protect the sanctity of the mail.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003296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that's smart business.</a:t>
            </a:r>
            <a:endParaRPr lang="en-US" sz="2600" dirty="0">
              <a:solidFill>
                <a:srgbClr val="003296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solidFill>
                <a:srgbClr val="003296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i="1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Ethics Office (ethics.help@usps.gov) with any questions.  </a:t>
            </a:r>
            <a:endParaRPr lang="en-US" sz="2600" i="1" dirty="0">
              <a:solidFill>
                <a:srgbClr val="003296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152400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Preserve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public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trust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by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protecting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sanctity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41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mail</a:t>
            </a: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140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Preserve public trust by  protecting the sanctity of the mail 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Sorrell, Paris R - Washington, DC</dc:creator>
  <cp:lastModifiedBy>Hibbert-Kapler, Colleen - Washington, DC</cp:lastModifiedBy>
  <cp:revision>3</cp:revision>
  <dcterms:created xsi:type="dcterms:W3CDTF">2025-04-07T13:02:01Z</dcterms:created>
  <dcterms:modified xsi:type="dcterms:W3CDTF">2025-04-16T15:12:06Z</dcterms:modified>
</cp:coreProperties>
</file>