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454" y="4420395"/>
            <a:ext cx="9173253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9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974" y="1357029"/>
            <a:ext cx="9893804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35" y="2500029"/>
            <a:ext cx="9893804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3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F2C1E-7CCE-BAB3-E946-F8F562299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9373" y="4693023"/>
            <a:ext cx="9173253" cy="1036032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Appearance of Impartiality</a:t>
            </a:r>
          </a:p>
        </p:txBody>
      </p:sp>
    </p:spTree>
    <p:extLst>
      <p:ext uri="{BB962C8B-B14F-4D97-AF65-F5344CB8AC3E}">
        <p14:creationId xmlns:p14="http://schemas.microsoft.com/office/powerpoint/2010/main" val="2329109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C1CF6-E5E1-7F5B-D20B-58512FD3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235" y="472715"/>
            <a:ext cx="9893804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Appearance of Impartiality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50E29-A5CC-D847-F429-DC6667905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235" y="1615715"/>
            <a:ext cx="9893804" cy="331375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Appearances matter.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a reasonable person question your impartiality?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a covered relationship </a:t>
            </a:r>
            <a:r>
              <a:rPr lang="en-US" sz="240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(one that 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 create a conflict of interest or the appearance of bias) with the owner or representative of a company that is doing business with the Postal Service or seeking to do business with the Postal Service, take no further action and seek advice from the Ethics Office. </a:t>
            </a:r>
          </a:p>
        </p:txBody>
      </p:sp>
    </p:spTree>
    <p:extLst>
      <p:ext uri="{BB962C8B-B14F-4D97-AF65-F5344CB8AC3E}">
        <p14:creationId xmlns:p14="http://schemas.microsoft.com/office/powerpoint/2010/main" val="209085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255F-087F-6DB5-8738-8FB25BB15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235" y="472715"/>
            <a:ext cx="9893804" cy="871991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Appearance of Impartiality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358AC-F36D-72B6-4E0A-1DCE42528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235" y="1506071"/>
            <a:ext cx="9893804" cy="4307714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a covered relationship with the following individuals: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60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6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person with whom you have or seek a business relationship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6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household member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6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relative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6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former private sector employer within the last year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6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organization other than a political party in which you </a:t>
            </a:r>
          </a:p>
          <a:p>
            <a:pPr marL="45720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are an active participant 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6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current or future employer of your spouse, parent, or child </a:t>
            </a:r>
          </a:p>
          <a:p>
            <a:pPr marL="45720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(this now includes minor children and adult children)</a:t>
            </a:r>
          </a:p>
        </p:txBody>
      </p:sp>
    </p:spTree>
    <p:extLst>
      <p:ext uri="{BB962C8B-B14F-4D97-AF65-F5344CB8AC3E}">
        <p14:creationId xmlns:p14="http://schemas.microsoft.com/office/powerpoint/2010/main" val="376157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AF9CA-D54A-6BBE-6B80-540561036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235" y="294711"/>
            <a:ext cx="9893804" cy="88863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Appearance of Impartiality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29E2F-1AB0-81F6-C42D-8C756B9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235" y="1437711"/>
            <a:ext cx="9893804" cy="331375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there is an appearance problem, seek prior authorization from the Ethics Office before taking any action.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Seeking proper guidance helps us maintain the </a:t>
            </a:r>
            <a:r>
              <a:rPr lang="en-US" sz="960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appearance of impartiality</a:t>
            </a:r>
            <a:r>
              <a:rPr lang="en-US" sz="96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which keeps the Postal Service’s trustworthy reputation intact.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that’s smart business.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i="1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the Ethics Office (ethics.help@usps.gov) for guidance.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51138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</vt:lpstr>
      <vt:lpstr>Wingdings</vt:lpstr>
      <vt:lpstr>YSBM_Template</vt:lpstr>
      <vt:lpstr>Appearance of Impartiality</vt:lpstr>
      <vt:lpstr>Appearance of Impartiality</vt:lpstr>
      <vt:lpstr>Appearance of Impartiality</vt:lpstr>
      <vt:lpstr>Appearance of Impartiality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Sorrell, Paris R - Washington, DC</dc:creator>
  <cp:lastModifiedBy>Hibbert-Kapler, Colleen - Washington, DC</cp:lastModifiedBy>
  <cp:revision>4</cp:revision>
  <dcterms:created xsi:type="dcterms:W3CDTF">2025-04-07T12:59:08Z</dcterms:created>
  <dcterms:modified xsi:type="dcterms:W3CDTF">2025-04-16T15:07:04Z</dcterms:modified>
</cp:coreProperties>
</file>