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3" autoAdjust="0"/>
    <p:restoredTop sz="94660"/>
  </p:normalViewPr>
  <p:slideViewPr>
    <p:cSldViewPr snapToGrid="0">
      <p:cViewPr varScale="1">
        <p:scale>
          <a:sx n="54" d="100"/>
          <a:sy n="54" d="100"/>
        </p:scale>
        <p:origin x="110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5454" y="4420395"/>
            <a:ext cx="9173253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831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3974" y="1357029"/>
            <a:ext cx="9893804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235" y="2500029"/>
            <a:ext cx="9893804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863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024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716270"/>
            <a:ext cx="9144000" cy="156078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 Attention:  Prevent Mail Theft</a:t>
            </a:r>
            <a:b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</a:br>
            <a:b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</a:br>
            <a:endParaRPr lang="en-US" sz="4400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985863"/>
            <a:ext cx="9144000" cy="978580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 Attention:  Prevent Mail Theft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5275" y="1796284"/>
            <a:ext cx="8301449" cy="421214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003296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Postal Service employees have a duty to protect the sanctity and security of the mail.  When mail theft occurs, there may be warning signs.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Look for patterns in mail theft complaints.  Is there a commonality, such as a single route, zip code, or type of mail piece missing?</a:t>
            </a:r>
            <a:endParaRPr lang="en-US" sz="2400" dirty="0">
              <a:solidFill>
                <a:srgbClr val="003296"/>
              </a:solidFill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7E8DC5-EDCC-067A-FAE3-9FFBED8BCD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E4CAA-4038-1351-C9E3-DFBD20D31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828126"/>
            <a:ext cx="9144000" cy="1298838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 Attention:  Prevent Mail Theft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E9D7E11-7800-00F2-61B4-0DAE6E504EC1}"/>
              </a:ext>
            </a:extLst>
          </p:cNvPr>
          <p:cNvSpPr txBox="1">
            <a:spLocks/>
          </p:cNvSpPr>
          <p:nvPr/>
        </p:nvSpPr>
        <p:spPr>
          <a:xfrm>
            <a:off x="2119424" y="1510192"/>
            <a:ext cx="8548577" cy="42121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3200" kern="1200">
                <a:solidFill>
                  <a:srgbClr val="0D5089"/>
                </a:solidFill>
                <a:latin typeface="Helvetica"/>
                <a:ea typeface="+mn-ea"/>
                <a:cs typeface="Helvetica"/>
              </a:defRPr>
            </a:lvl1pPr>
            <a:lvl2pPr marL="742950" indent="-285750" algn="l" defTabSz="457200" rtl="0" eaLnBrk="1" latinLnBrk="0" hangingPunct="1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2800" kern="1200">
                <a:solidFill>
                  <a:srgbClr val="0D5089"/>
                </a:solidFill>
                <a:latin typeface="Helvetica"/>
                <a:ea typeface="+mn-ea"/>
                <a:cs typeface="Helvetica"/>
              </a:defRPr>
            </a:lvl2pPr>
            <a:lvl3pPr marL="1143000" indent="-228600" algn="l" defTabSz="457200" rtl="0" eaLnBrk="1" latinLnBrk="0" hangingPunct="1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2400" kern="1200">
                <a:solidFill>
                  <a:srgbClr val="0D5089"/>
                </a:solidFill>
                <a:latin typeface="Helvetica"/>
                <a:ea typeface="+mn-ea"/>
                <a:cs typeface="Helvetica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0D5089"/>
                </a:solidFill>
                <a:latin typeface="Helvetica"/>
                <a:ea typeface="+mn-ea"/>
                <a:cs typeface="Helvetica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rgbClr val="0D5089"/>
                </a:solidFill>
                <a:latin typeface="Helvetica"/>
                <a:ea typeface="+mn-ea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329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32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Pay attention to customer complaints as well as employee behavior, including suspicious activity or sudden changes in demeanor.  Refer employees to the Employee Assistance Program as appropriate. 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329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32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If you suspect an employee is stealing mail, refer the allegation to the Office of Inspector General (1-888-877-7644) for investigation.  By staying cognizant, you contribute to reducing mail theft.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D50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329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329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And that's smart business.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D5089"/>
              </a:solidFill>
              <a:effectLst/>
              <a:uLnTx/>
              <a:uFillTx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329715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147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Helvetica</vt:lpstr>
      <vt:lpstr>Wingdings</vt:lpstr>
      <vt:lpstr>YSBM_Template</vt:lpstr>
      <vt:lpstr>Pay Attention:  Prevent Mail Theft  </vt:lpstr>
      <vt:lpstr>Pay Attention:  Prevent Mail Theft</vt:lpstr>
      <vt:lpstr>Pay Attention:  Prevent Mail Theft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Sorrell, Paris R - Washington, DC</dc:creator>
  <cp:lastModifiedBy>Hibbert-Kapler, Colleen - Washington, DC</cp:lastModifiedBy>
  <cp:revision>3</cp:revision>
  <dcterms:created xsi:type="dcterms:W3CDTF">2025-04-07T12:53:27Z</dcterms:created>
  <dcterms:modified xsi:type="dcterms:W3CDTF">2025-04-16T15:08:44Z</dcterms:modified>
</cp:coreProperties>
</file>