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59" autoAdjust="0"/>
  </p:normalViewPr>
  <p:slideViewPr>
    <p:cSldViewPr snapToGrid="0" snapToObjects="1">
      <p:cViewPr varScale="1">
        <p:scale>
          <a:sx n="58" d="100"/>
          <a:sy n="58" d="100"/>
        </p:scale>
        <p:origin x="15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S::scott.a.miller3@usps.gov::cf64db98-5706-411e-803e-c2ed37421912" providerId="AD" clId="Web-{B250B7C9-0117-41F4-A027-380C87A97E9E}"/>
    <pc:docChg chg="modSld">
      <pc:chgData name="Miller, Scott A - Buffalo, NY" userId="S::scott.a.miller3@usps.gov::cf64db98-5706-411e-803e-c2ed37421912" providerId="AD" clId="Web-{B250B7C9-0117-41F4-A027-380C87A97E9E}" dt="2023-08-15T16:24:25.718" v="2" actId="20577"/>
      <pc:docMkLst>
        <pc:docMk/>
      </pc:docMkLst>
      <pc:sldChg chg="modSp">
        <pc:chgData name="Miller, Scott A - Buffalo, NY" userId="S::scott.a.miller3@usps.gov::cf64db98-5706-411e-803e-c2ed37421912" providerId="AD" clId="Web-{B250B7C9-0117-41F4-A027-380C87A97E9E}" dt="2023-08-15T16:24:25.718" v="2" actId="20577"/>
        <pc:sldMkLst>
          <pc:docMk/>
          <pc:sldMk cId="332399375" sldId="258"/>
        </pc:sldMkLst>
      </pc:sldChg>
    </pc:docChg>
  </pc:docChgLst>
  <pc:docChgLst>
    <pc:chgData name="Miller, Scott A - Buffalo, NY" userId="cf64db98-5706-411e-803e-c2ed37421912" providerId="ADAL" clId="{C30838C7-7B14-49E6-8867-C4C558588C05}"/>
    <pc:docChg chg="modSld">
      <pc:chgData name="Miller, Scott A - Buffalo, NY" userId="cf64db98-5706-411e-803e-c2ed37421912" providerId="ADAL" clId="{C30838C7-7B14-49E6-8867-C4C558588C05}" dt="2023-04-11T13:16:33.842" v="7" actId="20577"/>
      <pc:docMkLst>
        <pc:docMk/>
      </pc:docMkLst>
      <pc:sldChg chg="modSp mod">
        <pc:chgData name="Miller, Scott A - Buffalo, NY" userId="cf64db98-5706-411e-803e-c2ed37421912" providerId="ADAL" clId="{C30838C7-7B14-49E6-8867-C4C558588C05}" dt="2023-04-11T13:13:30.434" v="1" actId="20577"/>
        <pc:sldMkLst>
          <pc:docMk/>
          <pc:sldMk cId="3497351106" sldId="256"/>
        </pc:sldMkLst>
      </pc:sldChg>
      <pc:sldChg chg="modSp mod">
        <pc:chgData name="Miller, Scott A - Buffalo, NY" userId="cf64db98-5706-411e-803e-c2ed37421912" providerId="ADAL" clId="{C30838C7-7B14-49E6-8867-C4C558588C05}" dt="2023-04-11T13:14:59" v="4" actId="20577"/>
        <pc:sldMkLst>
          <pc:docMk/>
          <pc:sldMk cId="3125533672" sldId="257"/>
        </pc:sldMkLst>
      </pc:sldChg>
      <pc:sldChg chg="modSp mod">
        <pc:chgData name="Miller, Scott A - Buffalo, NY" userId="cf64db98-5706-411e-803e-c2ed37421912" providerId="ADAL" clId="{C30838C7-7B14-49E6-8867-C4C558588C05}" dt="2023-04-11T13:16:33.842" v="7" actId="20577"/>
        <pc:sldMkLst>
          <pc:docMk/>
          <pc:sldMk cId="332399375" sldId="258"/>
        </pc:sldMkLst>
      </pc:sldChg>
    </pc:docChg>
  </pc:docChgLst>
  <pc:docChgLst>
    <pc:chgData name="Miller, Scott A - Buffalo, NY" userId="cf64db98-5706-411e-803e-c2ed37421912" providerId="ADAL" clId="{685FAA95-E4F9-48AC-84B6-D4B2C1DC8319}"/>
    <pc:docChg chg="modSld">
      <pc:chgData name="Miller, Scott A - Buffalo, NY" userId="cf64db98-5706-411e-803e-c2ed37421912" providerId="ADAL" clId="{685FAA95-E4F9-48AC-84B6-D4B2C1DC8319}" dt="2025-04-18T15:33:45.038" v="0" actId="20577"/>
      <pc:docMkLst>
        <pc:docMk/>
      </pc:docMkLst>
      <pc:sldChg chg="modSp mod">
        <pc:chgData name="Miller, Scott A - Buffalo, NY" userId="cf64db98-5706-411e-803e-c2ed37421912" providerId="ADAL" clId="{685FAA95-E4F9-48AC-84B6-D4B2C1DC8319}" dt="2025-04-18T15:33:45.038" v="0" actId="20577"/>
        <pc:sldMkLst>
          <pc:docMk/>
          <pc:sldMk cId="3125533672" sldId="257"/>
        </pc:sldMkLst>
        <pc:spChg chg="mod">
          <ac:chgData name="Miller, Scott A - Buffalo, NY" userId="cf64db98-5706-411e-803e-c2ed37421912" providerId="ADAL" clId="{685FAA95-E4F9-48AC-84B6-D4B2C1DC8319}" dt="2025-04-18T15:33:45.038" v="0" actId="20577"/>
          <ac:spMkLst>
            <pc:docMk/>
            <pc:sldMk cId="3125533672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/>
              <a:t>Headlight Use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Headlight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We’re going to illuminate you on the use of headlights.</a:t>
            </a:r>
          </a:p>
          <a:p>
            <a:pPr marL="0" indent="0">
              <a:buNone/>
            </a:pPr>
            <a:r>
              <a:rPr lang="en-US" sz="2400" dirty="0"/>
              <a:t>They’re not just for driving at night. Headlights are required to be turned on from sunset to sunrise, when driving in smoke or fog, if visibility is less than a thousand feet, or when windshield wipers are in continuous use because it’s raining, sleeting or snowing.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Headlight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58779"/>
            <a:ext cx="7420353" cy="443724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Turning on your headlights can play an important role in keeping you — and those around you — safe on the road.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/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that’s smart safety!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For additional information or guidance, contact your safety office.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937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66f604-54d3-4ce0-bb9e-2103dbf064c0" xsi:nil="true"/>
    <lcf76f155ced4ddcb4097134ff3c332f xmlns="051ef2fe-6200-43c2-a1f1-eb6a28a2b2c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B087A8A5AFC74F94DE630C2684D175" ma:contentTypeVersion="14" ma:contentTypeDescription="Create a new document." ma:contentTypeScope="" ma:versionID="ab0d3c6cd2990323d88c318326e54421">
  <xsd:schema xmlns:xsd="http://www.w3.org/2001/XMLSchema" xmlns:xs="http://www.w3.org/2001/XMLSchema" xmlns:p="http://schemas.microsoft.com/office/2006/metadata/properties" xmlns:ns2="051ef2fe-6200-43c2-a1f1-eb6a28a2b2c5" xmlns:ns3="0066f604-54d3-4ce0-bb9e-2103dbf064c0" targetNamespace="http://schemas.microsoft.com/office/2006/metadata/properties" ma:root="true" ma:fieldsID="c0f1237c3732ea70f59f6e5396a6d90e" ns2:_="" ns3:_="">
    <xsd:import namespace="051ef2fe-6200-43c2-a1f1-eb6a28a2b2c5"/>
    <xsd:import namespace="0066f604-54d3-4ce0-bb9e-2103dbf064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ef2fe-6200-43c2-a1f1-eb6a28a2b2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66f604-54d3-4ce0-bb9e-2103dbf064c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25feaeb-7913-4e01-b5d7-223a21345866}" ma:internalName="TaxCatchAll" ma:showField="CatchAllData" ma:web="0066f604-54d3-4ce0-bb9e-2103dbf064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82ECD9-7188-464B-90EE-0733D1D89B4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0066f604-54d3-4ce0-bb9e-2103dbf064c0"/>
    <ds:schemaRef ds:uri="051ef2fe-6200-43c2-a1f1-eb6a28a2b2c5"/>
  </ds:schemaRefs>
</ds:datastoreItem>
</file>

<file path=customXml/itemProps2.xml><?xml version="1.0" encoding="utf-8"?>
<ds:datastoreItem xmlns:ds="http://schemas.openxmlformats.org/officeDocument/2006/customXml" ds:itemID="{DA9FB758-D6CA-4B84-B748-959FD4F1B2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3D8FBE-AF3D-4D0D-B301-B75DCF1F65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ef2fe-6200-43c2-a1f1-eb6a28a2b2c5"/>
    <ds:schemaRef ds:uri="0066f604-54d3-4ce0-bb9e-2103dbf064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3058</TotalTime>
  <Words>160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YSBM_Template</vt:lpstr>
      <vt:lpstr> Headlight Use                                                   </vt:lpstr>
      <vt:lpstr>Headlight Use</vt:lpstr>
      <vt:lpstr>Headlight Use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Miller, Scott A - Buffalo, NY</cp:lastModifiedBy>
  <cp:revision>88</cp:revision>
  <cp:lastPrinted>2016-03-28T13:50:09Z</cp:lastPrinted>
  <dcterms:created xsi:type="dcterms:W3CDTF">2014-08-01T15:55:50Z</dcterms:created>
  <dcterms:modified xsi:type="dcterms:W3CDTF">2025-04-18T15:33:55Z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0x010100D1B087A8A5AFC74F94DE630C2684D175</vt:lpwstr>
  </property>
  <property fmtid="{D5CDD505-2E9C-101B-9397-08002B2CF9AE}" pid="3" name="Order">
    <vt:r8>52800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MediaServiceImageTags">
    <vt:lpwstr/>
  </property>
</Properties>
</file>