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 varScale="1">
        <p:scale>
          <a:sx n="58" d="100"/>
          <a:sy n="58" d="100"/>
        </p:scale>
        <p:origin x="15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cf64db98-5706-411e-803e-c2ed37421912" providerId="ADAL" clId="{4488A3FD-CEF8-4216-A79F-220D987CDDB0}"/>
    <pc:docChg chg="modSld">
      <pc:chgData name="Miller, Scott A - Buffalo, NY" userId="cf64db98-5706-411e-803e-c2ed37421912" providerId="ADAL" clId="{4488A3FD-CEF8-4216-A79F-220D987CDDB0}" dt="2025-04-18T16:13:39.232" v="1" actId="20577"/>
      <pc:docMkLst>
        <pc:docMk/>
      </pc:docMkLst>
      <pc:sldChg chg="modSp mod">
        <pc:chgData name="Miller, Scott A - Buffalo, NY" userId="cf64db98-5706-411e-803e-c2ed37421912" providerId="ADAL" clId="{4488A3FD-CEF8-4216-A79F-220D987CDDB0}" dt="2025-04-18T16:13:39.232" v="1" actId="20577"/>
        <pc:sldMkLst>
          <pc:docMk/>
          <pc:sldMk cId="3125533672" sldId="257"/>
        </pc:sldMkLst>
        <pc:spChg chg="mod">
          <ac:chgData name="Miller, Scott A - Buffalo, NY" userId="cf64db98-5706-411e-803e-c2ed37421912" providerId="ADAL" clId="{4488A3FD-CEF8-4216-A79F-220D987CDDB0}" dt="2025-04-18T16:13:39.232" v="1" actId="20577"/>
          <ac:spMkLst>
            <pc:docMk/>
            <pc:sldMk cId="3125533672" sldId="257"/>
            <ac:spMk id="3" creationId="{00000000-0000-0000-0000-000000000000}"/>
          </ac:spMkLst>
        </pc:spChg>
      </pc:sldChg>
    </pc:docChg>
  </pc:docChgLst>
  <pc:docChgLst>
    <pc:chgData name="Miller, Scott A - Buffalo, NY" userId="cf64db98-5706-411e-803e-c2ed37421912" providerId="ADAL" clId="{38294249-F914-489C-98E5-3AAEA78FF88F}"/>
    <pc:docChg chg="modSld">
      <pc:chgData name="Miller, Scott A - Buffalo, NY" userId="cf64db98-5706-411e-803e-c2ed37421912" providerId="ADAL" clId="{38294249-F914-489C-98E5-3AAEA78FF88F}" dt="2023-12-05T18:44:40.463" v="8" actId="20577"/>
      <pc:docMkLst>
        <pc:docMk/>
      </pc:docMkLst>
      <pc:sldChg chg="modSp mod">
        <pc:chgData name="Miller, Scott A - Buffalo, NY" userId="cf64db98-5706-411e-803e-c2ed37421912" providerId="ADAL" clId="{38294249-F914-489C-98E5-3AAEA78FF88F}" dt="2023-12-05T18:44:16.911" v="1" actId="20577"/>
        <pc:sldMkLst>
          <pc:docMk/>
          <pc:sldMk cId="3497351106" sldId="256"/>
        </pc:sldMkLst>
      </pc:sldChg>
      <pc:sldChg chg="modSp mod">
        <pc:chgData name="Miller, Scott A - Buffalo, NY" userId="cf64db98-5706-411e-803e-c2ed37421912" providerId="ADAL" clId="{38294249-F914-489C-98E5-3AAEA78FF88F}" dt="2023-12-05T18:44:23.007" v="3" actId="20577"/>
        <pc:sldMkLst>
          <pc:docMk/>
          <pc:sldMk cId="3125533672" sldId="257"/>
        </pc:sldMkLst>
      </pc:sldChg>
      <pc:sldChg chg="modSp mod">
        <pc:chgData name="Miller, Scott A - Buffalo, NY" userId="cf64db98-5706-411e-803e-c2ed37421912" providerId="ADAL" clId="{38294249-F914-489C-98E5-3AAEA78FF88F}" dt="2023-12-05T18:44:40.463" v="8" actId="20577"/>
        <pc:sldMkLst>
          <pc:docMk/>
          <pc:sldMk cId="332399375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Storm Safety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Storm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that thunder you hear?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Lightning is one of the top three storm-related killers in the United States. On average, 51 people are killed and hundreds more injured each year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in lightning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strikes. In most cases, people are caught outdoors during summer storms in the afternoon and evening. The risk of being struck is low but the consequences of lightning strike injuries are serious.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Storm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Check the weather forecast before participating in outdoor activities. If the forecast calls for thunderstorms, postpone your trip or activity, or make sure adequate safe shelter is readily available.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600" dirty="0">
                <a:latin typeface="Arial" panose="020B0604020202020204" pitchFamily="34" charset="0"/>
                <a:cs typeface="Arial" panose="020B0604020202020204" pitchFamily="34" charset="0"/>
              </a:rPr>
              <a:t>For additional information or guidance, contact your safety office.</a:t>
            </a: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6f604-54d3-4ce0-bb9e-2103dbf064c0" xsi:nil="true"/>
    <lcf76f155ced4ddcb4097134ff3c332f xmlns="051ef2fe-6200-43c2-a1f1-eb6a28a2b2c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087A8A5AFC74F94DE630C2684D175" ma:contentTypeVersion="14" ma:contentTypeDescription="Create a new document." ma:contentTypeScope="" ma:versionID="ab0d3c6cd2990323d88c318326e54421">
  <xsd:schema xmlns:xsd="http://www.w3.org/2001/XMLSchema" xmlns:xs="http://www.w3.org/2001/XMLSchema" xmlns:p="http://schemas.microsoft.com/office/2006/metadata/properties" xmlns:ns2="051ef2fe-6200-43c2-a1f1-eb6a28a2b2c5" xmlns:ns3="0066f604-54d3-4ce0-bb9e-2103dbf064c0" targetNamespace="http://schemas.microsoft.com/office/2006/metadata/properties" ma:root="true" ma:fieldsID="c0f1237c3732ea70f59f6e5396a6d90e" ns2:_="" ns3:_="">
    <xsd:import namespace="051ef2fe-6200-43c2-a1f1-eb6a28a2b2c5"/>
    <xsd:import namespace="0066f604-54d3-4ce0-bb9e-2103dbf06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ef2fe-6200-43c2-a1f1-eb6a28a2b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6f604-54d3-4ce0-bb9e-2103dbf06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5feaeb-7913-4e01-b5d7-223a21345866}" ma:internalName="TaxCatchAll" ma:showField="CatchAllData" ma:web="0066f604-54d3-4ce0-bb9e-2103dbf06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D683F8-734C-4A2A-B71B-7C7FEA99BE9D}">
  <ds:schemaRefs>
    <ds:schemaRef ds:uri="http://schemas.microsoft.com/office/2006/metadata/properties"/>
    <ds:schemaRef ds:uri="http://schemas.microsoft.com/office/infopath/2007/PartnerControls"/>
    <ds:schemaRef ds:uri="0066f604-54d3-4ce0-bb9e-2103dbf064c0"/>
    <ds:schemaRef ds:uri="051ef2fe-6200-43c2-a1f1-eb6a28a2b2c5"/>
  </ds:schemaRefs>
</ds:datastoreItem>
</file>

<file path=customXml/itemProps2.xml><?xml version="1.0" encoding="utf-8"?>
<ds:datastoreItem xmlns:ds="http://schemas.openxmlformats.org/officeDocument/2006/customXml" ds:itemID="{881EEEFC-F8F9-4FF4-99E3-48219656D4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C5915C-A0DD-4331-8597-77F884B8A5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ef2fe-6200-43c2-a1f1-eb6a28a2b2c5"/>
    <ds:schemaRef ds:uri="0066f604-54d3-4ce0-bb9e-2103dbf06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146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 Storm Safety                   </vt:lpstr>
      <vt:lpstr>Storm Safety</vt:lpstr>
      <vt:lpstr>Storm Safety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Miller, Scott A - Buffalo, NY</cp:lastModifiedBy>
  <cp:revision>46</cp:revision>
  <cp:lastPrinted>2016-03-28T13:50:09Z</cp:lastPrinted>
  <dcterms:created xsi:type="dcterms:W3CDTF">2014-08-01T15:55:50Z</dcterms:created>
  <dcterms:modified xsi:type="dcterms:W3CDTF">2025-04-18T16:13:48Z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0x010100D1B087A8A5AFC74F94DE630C2684D175</vt:lpwstr>
  </property>
</Properties>
</file>