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102" d="100"/>
          <a:sy n="102" d="100"/>
        </p:scale>
        <p:origin x="188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FAC0F7BC-4CAB-4EA6-B87D-D208F8C508D2}"/>
    <pc:docChg chg="modSld">
      <pc:chgData name="Miller, Scott A - Buffalo, NY" userId="cf64db98-5706-411e-803e-c2ed37421912" providerId="ADAL" clId="{FAC0F7BC-4CAB-4EA6-B87D-D208F8C508D2}" dt="2023-11-14T19:52:49.908" v="1" actId="20577"/>
      <pc:docMkLst>
        <pc:docMk/>
      </pc:docMkLst>
      <pc:sldChg chg="modSp mod">
        <pc:chgData name="Miller, Scott A - Buffalo, NY" userId="cf64db98-5706-411e-803e-c2ed37421912" providerId="ADAL" clId="{FAC0F7BC-4CAB-4EA6-B87D-D208F8C508D2}" dt="2023-11-14T19:52:49.908" v="1" actId="20577"/>
        <pc:sldMkLst>
          <pc:docMk/>
          <pc:sldMk cId="332399375" sldId="258"/>
        </pc:sldMkLst>
      </pc:sldChg>
    </pc:docChg>
  </pc:docChgLst>
  <pc:docChgLst>
    <pc:chgData name="Miller, Scott A - Buffalo, NY" userId="S::scott.a.miller3@usps.gov::cf64db98-5706-411e-803e-c2ed37421912" providerId="AD" clId="Web-{49B8F4B7-7B18-4417-BC75-A263D30D28D5}"/>
    <pc:docChg chg="modSld">
      <pc:chgData name="Miller, Scott A - Buffalo, NY" userId="S::scott.a.miller3@usps.gov::cf64db98-5706-411e-803e-c2ed37421912" providerId="AD" clId="Web-{49B8F4B7-7B18-4417-BC75-A263D30D28D5}" dt="2022-11-07T15:21:20.551" v="7" actId="20577"/>
      <pc:docMkLst>
        <pc:docMk/>
      </pc:docMkLst>
      <pc:sldChg chg="modSp">
        <pc:chgData name="Miller, Scott A - Buffalo, NY" userId="S::scott.a.miller3@usps.gov::cf64db98-5706-411e-803e-c2ed37421912" providerId="AD" clId="Web-{49B8F4B7-7B18-4417-BC75-A263D30D28D5}" dt="2022-11-07T15:20:49.988" v="1" actId="20577"/>
        <pc:sldMkLst>
          <pc:docMk/>
          <pc:sldMk cId="3497351106" sldId="256"/>
        </pc:sldMkLst>
      </pc:sldChg>
      <pc:sldChg chg="modSp">
        <pc:chgData name="Miller, Scott A - Buffalo, NY" userId="S::scott.a.miller3@usps.gov::cf64db98-5706-411e-803e-c2ed37421912" providerId="AD" clId="Web-{49B8F4B7-7B18-4417-BC75-A263D30D28D5}" dt="2022-11-07T15:20:55.488" v="3" actId="20577"/>
        <pc:sldMkLst>
          <pc:docMk/>
          <pc:sldMk cId="3125533672" sldId="257"/>
        </pc:sldMkLst>
      </pc:sldChg>
      <pc:sldChg chg="modSp">
        <pc:chgData name="Miller, Scott A - Buffalo, NY" userId="S::scott.a.miller3@usps.gov::cf64db98-5706-411e-803e-c2ed37421912" providerId="AD" clId="Web-{49B8F4B7-7B18-4417-BC75-A263D30D28D5}" dt="2022-11-07T15:21:20.551" v="7" actId="20577"/>
        <pc:sldMkLst>
          <pc:docMk/>
          <pc:sldMk cId="332399375" sldId="258"/>
        </pc:sldMkLst>
      </pc:sldChg>
    </pc:docChg>
  </pc:docChgLst>
  <pc:docChgLst>
    <pc:chgData name="Miller, Scott A - Buffalo, NY" userId="cf64db98-5706-411e-803e-c2ed37421912" providerId="ADAL" clId="{7ED086BB-EB3D-48ED-9626-5F2F5377E024}"/>
    <pc:docChg chg="modSld">
      <pc:chgData name="Miller, Scott A - Buffalo, NY" userId="cf64db98-5706-411e-803e-c2ed37421912" providerId="ADAL" clId="{7ED086BB-EB3D-48ED-9626-5F2F5377E024}" dt="2025-04-18T14:54:46.034" v="33" actId="20577"/>
      <pc:docMkLst>
        <pc:docMk/>
      </pc:docMkLst>
      <pc:sldChg chg="modSp mod">
        <pc:chgData name="Miller, Scott A - Buffalo, NY" userId="cf64db98-5706-411e-803e-c2ed37421912" providerId="ADAL" clId="{7ED086BB-EB3D-48ED-9626-5F2F5377E024}" dt="2025-04-18T14:54:46.034" v="33" actId="20577"/>
        <pc:sldMkLst>
          <pc:docMk/>
          <pc:sldMk cId="332399375" sldId="258"/>
        </pc:sldMkLst>
        <pc:spChg chg="mod">
          <ac:chgData name="Miller, Scott A - Buffalo, NY" userId="cf64db98-5706-411e-803e-c2ed37421912" providerId="ADAL" clId="{7ED086BB-EB3D-48ED-9626-5F2F5377E024}" dt="2025-04-18T14:54:46.034" v="33"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CEE96CD0-3BB9-48E9-B8AF-DAFDBA21D3A3}"/>
    <pc:docChg chg="modSld">
      <pc:chgData name="Miller, Scott A - Buffalo, NY" userId="S::scott.a.miller3@usps.gov::cf64db98-5706-411e-803e-c2ed37421912" providerId="AD" clId="Web-{CEE96CD0-3BB9-48E9-B8AF-DAFDBA21D3A3}" dt="2022-11-08T14:50:15.403" v="0" actId="20577"/>
      <pc:docMkLst>
        <pc:docMk/>
      </pc:docMkLst>
      <pc:sldChg chg="modSp">
        <pc:chgData name="Miller, Scott A - Buffalo, NY" userId="S::scott.a.miller3@usps.gov::cf64db98-5706-411e-803e-c2ed37421912" providerId="AD" clId="Web-{CEE96CD0-3BB9-48E9-B8AF-DAFDBA21D3A3}" dt="2022-11-08T14:50:15.403" v="0" actId="20577"/>
        <pc:sldMkLst>
          <pc:docMk/>
          <pc:sldMk cId="332399375" sldId="258"/>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4/18/2025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Hazardous Materials</a:t>
            </a: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Hazardous Materials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100" dirty="0">
                <a:latin typeface="Arial" panose="020B0604020202020204" pitchFamily="34" charset="0"/>
                <a:cs typeface="Arial" panose="020B0604020202020204" pitchFamily="34" charset="0"/>
              </a:rPr>
              <a:t>It’s what’s inside that matters.</a:t>
            </a: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100" dirty="0">
                <a:latin typeface="Arial" panose="020B0604020202020204" pitchFamily="34" charset="0"/>
                <a:cs typeface="Arial" panose="020B0604020202020204" pitchFamily="34" charset="0"/>
              </a:rPr>
              <a:t>There are mandatory requirements for mailing packages containing hazardous or perishable material. Find this information in the Domestic Mail Manual (DMM), International Mail Manual (IMM) and Publication 52, Hazardous, Restricted, and Perishable Mail. Many hazardous materials acceptable for mailing can’t be transported by air. USPS maintains strict quantity restrictions and packaging, labeling, marking and documentation requirements for hazardous materials transported by air.</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Hazardous Materials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25000" lnSpcReduction="20000"/>
          </a:bodyPr>
          <a:lstStyle/>
          <a:p>
            <a:pPr marL="0" indent="0">
              <a:lnSpc>
                <a:spcPct val="120000"/>
              </a:lnSpc>
              <a:spcBef>
                <a:spcPts val="0"/>
              </a:spcBef>
              <a:spcAft>
                <a:spcPts val="0"/>
              </a:spcAft>
              <a:buNone/>
            </a:pPr>
            <a:endParaRPr lang="en-US" sz="9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br>
              <a:rPr lang="en-US" sz="9600" dirty="0">
                <a:latin typeface="Arial" panose="020B0604020202020204" pitchFamily="34" charset="0"/>
                <a:cs typeface="Arial" panose="020B0604020202020204" pitchFamily="34" charset="0"/>
              </a:rPr>
            </a:br>
            <a:r>
              <a:rPr lang="en-US" sz="8400" dirty="0">
                <a:latin typeface="Arial"/>
                <a:cs typeface="Arial"/>
              </a:rPr>
              <a:t>The DMM, IMM and Pub 52 can be found on the PolicyNet link on the Blue Intranet.</a:t>
            </a:r>
          </a:p>
          <a:p>
            <a:pPr marL="0" indent="0">
              <a:lnSpc>
                <a:spcPct val="120000"/>
              </a:lnSpc>
              <a:spcBef>
                <a:spcPts val="0"/>
              </a:spcBef>
              <a:spcAft>
                <a:spcPts val="0"/>
              </a:spcAft>
              <a:buNone/>
            </a:pPr>
            <a:endParaRPr lang="en-US" sz="8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8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8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8400" dirty="0">
                <a:latin typeface="Arial" panose="020B0604020202020204" pitchFamily="34" charset="0"/>
                <a:cs typeface="Arial" panose="020B0604020202020204" pitchFamily="34" charset="0"/>
              </a:rPr>
              <a:t>Keeping the mail safe is smart safety!</a:t>
            </a:r>
          </a:p>
          <a:p>
            <a:pPr marL="0" indent="0">
              <a:lnSpc>
                <a:spcPct val="120000"/>
              </a:lnSpc>
              <a:spcBef>
                <a:spcPts val="0"/>
              </a:spcBef>
              <a:spcAft>
                <a:spcPts val="0"/>
              </a:spcAft>
              <a:buNone/>
            </a:pP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9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9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7600" dirty="0">
                <a:latin typeface="Arial" panose="020B0604020202020204" pitchFamily="34" charset="0"/>
                <a:cs typeface="Arial" panose="020B0604020202020204" pitchFamily="34" charset="0"/>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6" ma:contentTypeDescription="Create a new document." ma:contentTypeScope="" ma:versionID="62c952300571e8317428ecbe2a5bd1a3">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17b75ea4090b2fe966b083ce91d6e33e"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75AE15-48C5-4087-86E4-FF2946A1FB3B}">
  <ds:schemaRefs>
    <ds:schemaRef ds:uri="http://schemas.microsoft.com/sharepoint/v3/contenttype/forms"/>
  </ds:schemaRefs>
</ds:datastoreItem>
</file>

<file path=customXml/itemProps2.xml><?xml version="1.0" encoding="utf-8"?>
<ds:datastoreItem xmlns:ds="http://schemas.openxmlformats.org/officeDocument/2006/customXml" ds:itemID="{DA6C6FF5-85E0-4A4F-8CF2-2CFC3AFF6518}">
  <ds:schemaRefs>
    <ds:schemaRef ds:uri="http://purl.org/dc/dcmitype/"/>
    <ds:schemaRef ds:uri="http://purl.org/dc/elements/1.1/"/>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http://www.w3.org/XML/1998/namespace"/>
    <ds:schemaRef ds:uri="0066f604-54d3-4ce0-bb9e-2103dbf064c0"/>
    <ds:schemaRef ds:uri="051ef2fe-6200-43c2-a1f1-eb6a28a2b2c5"/>
    <ds:schemaRef ds:uri="http://schemas.microsoft.com/office/2006/metadata/properties"/>
  </ds:schemaRefs>
</ds:datastoreItem>
</file>

<file path=customXml/itemProps3.xml><?xml version="1.0" encoding="utf-8"?>
<ds:datastoreItem xmlns:ds="http://schemas.openxmlformats.org/officeDocument/2006/customXml" ds:itemID="{535FF05D-3501-4922-B42D-F19207DA45F5}"/>
</file>

<file path=docProps/app.xml><?xml version="1.0" encoding="utf-8"?>
<Properties xmlns="http://schemas.openxmlformats.org/officeDocument/2006/extended-properties" xmlns:vt="http://schemas.openxmlformats.org/officeDocument/2006/docPropsVTypes">
  <Template/>
  <TotalTime>256</TotalTime>
  <Words>134</Words>
  <Application>Microsoft Office PowerPoint</Application>
  <PresentationFormat>On-screen Show (4:3)</PresentationFormat>
  <Paragraphs>18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Hazardous Materials       </vt:lpstr>
      <vt:lpstr>Hazardous Materials</vt:lpstr>
      <vt:lpstr>Hazardous Materials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33</cp:revision>
  <cp:lastPrinted>2016-03-28T13:50:09Z</cp:lastPrinted>
  <dcterms:created xsi:type="dcterms:W3CDTF">2014-08-01T15:55:50Z</dcterms:created>
  <dcterms:modified xsi:type="dcterms:W3CDTF">2025-04-18T14:54:54Z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41400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