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359" autoAdjust="0"/>
  </p:normalViewPr>
  <p:slideViewPr>
    <p:cSldViewPr snapToGrid="0" snapToObjects="1">
      <p:cViewPr varScale="1">
        <p:scale>
          <a:sx n="65" d="100"/>
          <a:sy n="65" d="100"/>
        </p:scale>
        <p:origin x="5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er, Scott A - Buffalo, NY" userId="cf64db98-5706-411e-803e-c2ed37421912" providerId="ADAL" clId="{B9744903-8720-4822-82E3-35399A741183}"/>
    <pc:docChg chg="custSel modSld">
      <pc:chgData name="Miller, Scott A - Buffalo, NY" userId="cf64db98-5706-411e-803e-c2ed37421912" providerId="ADAL" clId="{B9744903-8720-4822-82E3-35399A741183}" dt="2023-03-24T13:17:48" v="146" actId="20577"/>
      <pc:docMkLst>
        <pc:docMk/>
      </pc:docMkLst>
      <pc:sldChg chg="modSp mod">
        <pc:chgData name="Miller, Scott A - Buffalo, NY" userId="cf64db98-5706-411e-803e-c2ed37421912" providerId="ADAL" clId="{B9744903-8720-4822-82E3-35399A741183}" dt="2023-03-24T13:16:11.654" v="43" actId="20577"/>
        <pc:sldMkLst>
          <pc:docMk/>
          <pc:sldMk cId="3497351106" sldId="256"/>
        </pc:sldMkLst>
      </pc:sldChg>
      <pc:sldChg chg="modSp mod">
        <pc:chgData name="Miller, Scott A - Buffalo, NY" userId="cf64db98-5706-411e-803e-c2ed37421912" providerId="ADAL" clId="{B9744903-8720-4822-82E3-35399A741183}" dt="2023-03-24T13:16:45.696" v="90"/>
        <pc:sldMkLst>
          <pc:docMk/>
          <pc:sldMk cId="3125533672" sldId="257"/>
        </pc:sldMkLst>
      </pc:sldChg>
      <pc:sldChg chg="modSp mod">
        <pc:chgData name="Miller, Scott A - Buffalo, NY" userId="cf64db98-5706-411e-803e-c2ed37421912" providerId="ADAL" clId="{B9744903-8720-4822-82E3-35399A741183}" dt="2023-03-24T13:17:48" v="146" actId="20577"/>
        <pc:sldMkLst>
          <pc:docMk/>
          <pc:sldMk cId="332399375" sldId="258"/>
        </pc:sldMkLst>
      </pc:sldChg>
    </pc:docChg>
  </pc:docChgLst>
  <pc:docChgLst>
    <pc:chgData name="Miller, Scott A - Buffalo, NY" userId="S::scott.a.miller3@usps.gov::cf64db98-5706-411e-803e-c2ed37421912" providerId="AD" clId="Web-{B01E96C5-9258-4FE4-86D4-EAC75B9A0503}"/>
    <pc:docChg chg="modSld">
      <pc:chgData name="Miller, Scott A - Buffalo, NY" userId="S::scott.a.miller3@usps.gov::cf64db98-5706-411e-803e-c2ed37421912" providerId="AD" clId="Web-{B01E96C5-9258-4FE4-86D4-EAC75B9A0503}" dt="2023-06-15T16:42:49.033" v="1" actId="20577"/>
      <pc:docMkLst>
        <pc:docMk/>
      </pc:docMkLst>
      <pc:sldChg chg="modSp">
        <pc:chgData name="Miller, Scott A - Buffalo, NY" userId="S::scott.a.miller3@usps.gov::cf64db98-5706-411e-803e-c2ed37421912" providerId="AD" clId="Web-{B01E96C5-9258-4FE4-86D4-EAC75B9A0503}" dt="2023-06-15T16:42:49.033" v="1" actId="20577"/>
        <pc:sldMkLst>
          <pc:docMk/>
          <pc:sldMk cId="332399375" sldId="258"/>
        </pc:sldMkLst>
      </pc:sldChg>
    </pc:docChg>
  </pc:docChgLst>
  <pc:docChgLst>
    <pc:chgData name="Miller, Scott A - Buffalo, NY" userId="cf64db98-5706-411e-803e-c2ed37421912" providerId="ADAL" clId="{C10A030B-7386-49DB-9FBD-F581259FF9C4}"/>
    <pc:docChg chg="modSld">
      <pc:chgData name="Miller, Scott A - Buffalo, NY" userId="cf64db98-5706-411e-803e-c2ed37421912" providerId="ADAL" clId="{C10A030B-7386-49DB-9FBD-F581259FF9C4}" dt="2023-10-13T18:43:53.604" v="1" actId="20577"/>
      <pc:docMkLst>
        <pc:docMk/>
      </pc:docMkLst>
      <pc:sldChg chg="modSp mod">
        <pc:chgData name="Miller, Scott A - Buffalo, NY" userId="cf64db98-5706-411e-803e-c2ed37421912" providerId="ADAL" clId="{C10A030B-7386-49DB-9FBD-F581259FF9C4}" dt="2023-10-13T18:43:53.604" v="1" actId="20577"/>
        <pc:sldMkLst>
          <pc:docMk/>
          <pc:sldMk cId="332399375" sldId="258"/>
        </pc:sldMkLst>
      </pc:sldChg>
    </pc:docChg>
  </pc:docChgLst>
  <pc:docChgLst>
    <pc:chgData name="Miller, Scott A - Buffalo, NY" userId="cf64db98-5706-411e-803e-c2ed37421912" providerId="ADAL" clId="{88A1D9A6-4DC1-4B51-8A4D-CA9620292A0E}"/>
    <pc:docChg chg="modSld">
      <pc:chgData name="Miller, Scott A - Buffalo, NY" userId="cf64db98-5706-411e-803e-c2ed37421912" providerId="ADAL" clId="{88A1D9A6-4DC1-4B51-8A4D-CA9620292A0E}" dt="2025-03-19T11:57:34.972" v="15" actId="20577"/>
      <pc:docMkLst>
        <pc:docMk/>
      </pc:docMkLst>
      <pc:sldChg chg="modSp mod">
        <pc:chgData name="Miller, Scott A - Buffalo, NY" userId="cf64db98-5706-411e-803e-c2ed37421912" providerId="ADAL" clId="{88A1D9A6-4DC1-4B51-8A4D-CA9620292A0E}" dt="2025-03-19T11:57:34.972" v="15" actId="20577"/>
        <pc:sldMkLst>
          <pc:docMk/>
          <pc:sldMk cId="3125533672" sldId="257"/>
        </pc:sldMkLst>
        <pc:spChg chg="mod">
          <ac:chgData name="Miller, Scott A - Buffalo, NY" userId="cf64db98-5706-411e-803e-c2ed37421912" providerId="ADAL" clId="{88A1D9A6-4DC1-4B51-8A4D-CA9620292A0E}" dt="2025-03-19T11:57:34.972" v="15" actId="20577"/>
          <ac:spMkLst>
            <pc:docMk/>
            <pc:sldMk cId="3125533672" sldId="25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79" y="4562375"/>
            <a:ext cx="8816741" cy="1321360"/>
          </a:xfrm>
        </p:spPr>
        <p:txBody>
          <a:bodyPr>
            <a:noAutofit/>
          </a:bodyPr>
          <a:lstStyle/>
          <a:p>
            <a:pPr algn="ctr"/>
            <a:br>
              <a:rPr lang="en-US" sz="4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No Smoking Rules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1639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No Smoking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545" y="1472666"/>
            <a:ext cx="7420353" cy="44372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Respect the smoke-free zones.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Smoking is not permitted in any room, work area or section of any building leased or owned by the Postal Service. The no-smoking rule applies to enclosed and open-air platforms, ramps leading from those platforms and public lobbies. Smoking outdoors on USPS property is limited to designated smoking areas.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Smoking is the leading cause of preventable death in the United States. If you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smoke, think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about quitting.</a:t>
            </a: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523641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No Smoking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058779"/>
            <a:ext cx="7420353" cy="443724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Arial"/>
              <a:cs typeface="Arial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that’s smart safety!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For additional information or guidance, contact your safety office.</a:t>
            </a:r>
          </a:p>
          <a:p>
            <a:endParaRPr lang="en-US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99375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B087A8A5AFC74F94DE630C2684D175" ma:contentTypeVersion="15" ma:contentTypeDescription="Create a new document." ma:contentTypeScope="" ma:versionID="87d3bbf14afaa33fa3e42f01f1324767">
  <xsd:schema xmlns:xsd="http://www.w3.org/2001/XMLSchema" xmlns:xs="http://www.w3.org/2001/XMLSchema" xmlns:p="http://schemas.microsoft.com/office/2006/metadata/properties" xmlns:ns2="051ef2fe-6200-43c2-a1f1-eb6a28a2b2c5" xmlns:ns3="0066f604-54d3-4ce0-bb9e-2103dbf064c0" targetNamespace="http://schemas.microsoft.com/office/2006/metadata/properties" ma:root="true" ma:fieldsID="88983a22b1e08e9706bb9c82d5df05aa" ns2:_="" ns3:_="">
    <xsd:import namespace="051ef2fe-6200-43c2-a1f1-eb6a28a2b2c5"/>
    <xsd:import namespace="0066f604-54d3-4ce0-bb9e-2103dbf064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ef2fe-6200-43c2-a1f1-eb6a28a2b2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46b2910-02c8-4a71-be9c-50caa9ab8a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66f604-54d3-4ce0-bb9e-2103dbf064c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025feaeb-7913-4e01-b5d7-223a21345866}" ma:internalName="TaxCatchAll" ma:showField="CatchAllData" ma:web="0066f604-54d3-4ce0-bb9e-2103dbf064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066f604-54d3-4ce0-bb9e-2103dbf064c0" xsi:nil="true"/>
    <lcf76f155ced4ddcb4097134ff3c332f xmlns="051ef2fe-6200-43c2-a1f1-eb6a28a2b2c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114B9E7-50AC-468F-9BF1-0D0E18575C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B12894-07B4-4EA7-B9B1-F058184904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1ef2fe-6200-43c2-a1f1-eb6a28a2b2c5"/>
    <ds:schemaRef ds:uri="0066f604-54d3-4ce0-bb9e-2103dbf064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6875B3-576F-4F8A-B217-E7900DB53E76}">
  <ds:schemaRefs>
    <ds:schemaRef ds:uri="http://schemas.microsoft.com/office/2006/documentManagement/types"/>
    <ds:schemaRef ds:uri="http://schemas.microsoft.com/office/2006/metadata/properties"/>
    <ds:schemaRef ds:uri="0066f604-54d3-4ce0-bb9e-2103dbf064c0"/>
    <ds:schemaRef ds:uri="http://purl.org/dc/elements/1.1/"/>
    <ds:schemaRef ds:uri="051ef2fe-6200-43c2-a1f1-eb6a28a2b2c5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1414</TotalTime>
  <Words>111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YSBM_Template</vt:lpstr>
      <vt:lpstr> No Smoking Rules    </vt:lpstr>
      <vt:lpstr>No Smoking Rules</vt:lpstr>
      <vt:lpstr>No Smoking Rules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Miller, Scott A - Buffalo, NY</cp:lastModifiedBy>
  <cp:revision>41</cp:revision>
  <cp:lastPrinted>2016-03-28T13:50:09Z</cp:lastPrinted>
  <dcterms:created xsi:type="dcterms:W3CDTF">2014-08-01T15:55:50Z</dcterms:created>
  <dcterms:modified xsi:type="dcterms:W3CDTF">2025-03-19T11:57:35Z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0x010100D1B087A8A5AFC74F94DE630C2684D175</vt:lpwstr>
  </property>
  <property fmtid="{D5CDD505-2E9C-101B-9397-08002B2CF9AE}" pid="3" name="Order">
    <vt:r8>150200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MediaServiceImageTags">
    <vt:lpwstr/>
  </property>
</Properties>
</file>