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9"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varScale="1">
        <p:scale>
          <a:sx n="65" d="100"/>
          <a:sy n="65" d="100"/>
        </p:scale>
        <p:origin x="50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S::scott.a.miller3@usps.gov::cf64db98-5706-411e-803e-c2ed37421912" providerId="AD" clId="Web-{7F239E57-9348-4898-9C58-95030D70908C}"/>
    <pc:docChg chg="modSld">
      <pc:chgData name="Miller, Scott A - Buffalo, NY" userId="S::scott.a.miller3@usps.gov::cf64db98-5706-411e-803e-c2ed37421912" providerId="AD" clId="Web-{7F239E57-9348-4898-9C58-95030D70908C}" dt="2022-11-04T17:12:43.504" v="5" actId="20577"/>
      <pc:docMkLst>
        <pc:docMk/>
      </pc:docMkLst>
      <pc:sldChg chg="modSp">
        <pc:chgData name="Miller, Scott A - Buffalo, NY" userId="S::scott.a.miller3@usps.gov::cf64db98-5706-411e-803e-c2ed37421912" providerId="AD" clId="Web-{7F239E57-9348-4898-9C58-95030D70908C}" dt="2022-11-04T17:12:43.504" v="5" actId="20577"/>
        <pc:sldMkLst>
          <pc:docMk/>
          <pc:sldMk cId="3497351106" sldId="256"/>
        </pc:sldMkLst>
      </pc:sldChg>
    </pc:docChg>
  </pc:docChgLst>
  <pc:docChgLst>
    <pc:chgData name="Miller, Scott A - Buffalo, NY" userId="cf64db98-5706-411e-803e-c2ed37421912" providerId="ADAL" clId="{72867A2B-43F2-4065-8C7F-44392B3C5610}"/>
    <pc:docChg chg="modSld">
      <pc:chgData name="Miller, Scott A - Buffalo, NY" userId="cf64db98-5706-411e-803e-c2ed37421912" providerId="ADAL" clId="{72867A2B-43F2-4065-8C7F-44392B3C5610}" dt="2025-03-19T12:04:27.610" v="5" actId="20577"/>
      <pc:docMkLst>
        <pc:docMk/>
      </pc:docMkLst>
      <pc:sldChg chg="modSp mod">
        <pc:chgData name="Miller, Scott A - Buffalo, NY" userId="cf64db98-5706-411e-803e-c2ed37421912" providerId="ADAL" clId="{72867A2B-43F2-4065-8C7F-44392B3C5610}" dt="2025-03-19T12:04:27.610" v="5" actId="20577"/>
        <pc:sldMkLst>
          <pc:docMk/>
          <pc:sldMk cId="3506896791" sldId="259"/>
        </pc:sldMkLst>
        <pc:spChg chg="mod">
          <ac:chgData name="Miller, Scott A - Buffalo, NY" userId="cf64db98-5706-411e-803e-c2ed37421912" providerId="ADAL" clId="{72867A2B-43F2-4065-8C7F-44392B3C5610}" dt="2025-03-19T12:04:27.610" v="5" actId="20577"/>
          <ac:spMkLst>
            <pc:docMk/>
            <pc:sldMk cId="3506896791" sldId="259"/>
            <ac:spMk id="5" creationId="{00000000-0000-0000-0000-000000000000}"/>
          </ac:spMkLst>
        </pc:spChg>
      </pc:sldChg>
    </pc:docChg>
  </pc:docChgLst>
  <pc:docChgLst>
    <pc:chgData name="Miller, Scott A - Buffalo, NY" userId="S::scott.a.miller3@usps.gov::cf64db98-5706-411e-803e-c2ed37421912" providerId="AD" clId="Web-{26C2B5E7-A8EF-4AEC-A68C-8B1E796A3343}"/>
    <pc:docChg chg="modSld">
      <pc:chgData name="Miller, Scott A - Buffalo, NY" userId="S::scott.a.miller3@usps.gov::cf64db98-5706-411e-803e-c2ed37421912" providerId="AD" clId="Web-{26C2B5E7-A8EF-4AEC-A68C-8B1E796A3343}" dt="2022-11-04T18:22:38.790" v="6" actId="20577"/>
      <pc:docMkLst>
        <pc:docMk/>
      </pc:docMkLst>
      <pc:sldChg chg="modSp">
        <pc:chgData name="Miller, Scott A - Buffalo, NY" userId="S::scott.a.miller3@usps.gov::cf64db98-5706-411e-803e-c2ed37421912" providerId="AD" clId="Web-{26C2B5E7-A8EF-4AEC-A68C-8B1E796A3343}" dt="2022-11-04T18:22:25.696" v="0" actId="20577"/>
        <pc:sldMkLst>
          <pc:docMk/>
          <pc:sldMk cId="3125533672" sldId="257"/>
        </pc:sldMkLst>
      </pc:sldChg>
      <pc:sldChg chg="modSp">
        <pc:chgData name="Miller, Scott A - Buffalo, NY" userId="S::scott.a.miller3@usps.gov::cf64db98-5706-411e-803e-c2ed37421912" providerId="AD" clId="Web-{26C2B5E7-A8EF-4AEC-A68C-8B1E796A3343}" dt="2022-11-04T18:22:38.790" v="6" actId="20577"/>
        <pc:sldMkLst>
          <pc:docMk/>
          <pc:sldMk cId="3506896791" sldId="259"/>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3/19/2025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latin typeface="Arial"/>
                <a:cs typeface="Arial"/>
              </a:rPr>
              <a:t>Using Stairs</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latin typeface="Arial"/>
                <a:cs typeface="Arial"/>
              </a:rPr>
              <a:t>Using Stairs</a:t>
            </a:r>
            <a:endParaRPr lang="en-US" sz="4000" dirty="0"/>
          </a:p>
        </p:txBody>
      </p:sp>
      <p:sp>
        <p:nvSpPr>
          <p:cNvPr id="3" name="Content Placeholder 2"/>
          <p:cNvSpPr>
            <a:spLocks noGrp="1"/>
          </p:cNvSpPr>
          <p:nvPr>
            <p:ph idx="1"/>
          </p:nvPr>
        </p:nvSpPr>
        <p:spPr>
          <a:xfrm>
            <a:off x="904545" y="1472666"/>
            <a:ext cx="7420353" cy="4437245"/>
          </a:xfrm>
        </p:spPr>
        <p:txBody>
          <a:bodyPr>
            <a:noAutofit/>
          </a:bodyPr>
          <a:lstStyle/>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Don’t fall for it.</a:t>
            </a:r>
          </a:p>
          <a:p>
            <a:pPr marL="0" indent="0">
              <a:lnSpc>
                <a:spcPct val="120000"/>
              </a:lnSpc>
              <a:spcBef>
                <a:spcPts val="0"/>
              </a:spcBef>
              <a:spcAft>
                <a:spcPts val="0"/>
              </a:spcAft>
              <a:buNone/>
            </a:pPr>
            <a:endParaRPr lang="en-US" sz="22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Use the handrail when going up or down the stairs. It’s the most important thing you can do. It gives you two points of contact and good balance. Never run. Never finger the mail while you’re stepping. Focus on the stairs, not conversations or other distractions. Always look straight ahead. </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5503" y="523641"/>
            <a:ext cx="8691613" cy="698768"/>
          </a:xfrm>
        </p:spPr>
        <p:txBody>
          <a:bodyPr>
            <a:noAutofit/>
          </a:bodyPr>
          <a:lstStyle/>
          <a:p>
            <a:pPr algn="ctr"/>
            <a:r>
              <a:rPr lang="en-US" sz="4000" dirty="0">
                <a:latin typeface="Arial"/>
                <a:cs typeface="Arial"/>
              </a:rPr>
              <a:t>Using Stairs</a:t>
            </a:r>
            <a:endParaRPr lang="en-US" sz="4000" dirty="0"/>
          </a:p>
        </p:txBody>
      </p:sp>
      <p:sp>
        <p:nvSpPr>
          <p:cNvPr id="5" name="Content Placeholder 2"/>
          <p:cNvSpPr>
            <a:spLocks noGrp="1"/>
          </p:cNvSpPr>
          <p:nvPr>
            <p:ph idx="1"/>
          </p:nvPr>
        </p:nvSpPr>
        <p:spPr>
          <a:xfrm>
            <a:off x="885295" y="1058779"/>
            <a:ext cx="7420353" cy="4562375"/>
          </a:xfrm>
        </p:spPr>
        <p:txBody>
          <a:bodyPr vert="horz" lIns="91440" tIns="45720" rIns="91440" bIns="45720" rtlCol="0" anchor="t">
            <a:normAutofit fontScale="55000" lnSpcReduction="20000"/>
          </a:bodyPr>
          <a:lstStyle/>
          <a:p>
            <a:pPr marL="0" indent="0">
              <a:lnSpc>
                <a:spcPct val="120000"/>
              </a:lnSpc>
              <a:spcBef>
                <a:spcPts val="0"/>
              </a:spcBef>
              <a:spcAft>
                <a:spcPts val="0"/>
              </a:spcAft>
              <a:buNone/>
            </a:pPr>
            <a:endParaRPr lang="en-US" sz="4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4000" dirty="0">
                <a:latin typeface="Arial" panose="020B0604020202020204" pitchFamily="34" charset="0"/>
                <a:cs typeface="Arial" panose="020B0604020202020204" pitchFamily="34" charset="0"/>
              </a:rPr>
              <a:t>Take it one step at a time. Get help if you have to carry </a:t>
            </a:r>
            <a:r>
              <a:rPr lang="en-US" sz="4000">
                <a:latin typeface="Arial" panose="020B0604020202020204" pitchFamily="34" charset="0"/>
                <a:cs typeface="Arial" panose="020B0604020202020204" pitchFamily="34" charset="0"/>
              </a:rPr>
              <a:t>something heavy. </a:t>
            </a:r>
            <a:r>
              <a:rPr lang="en-US" sz="4000" dirty="0">
                <a:latin typeface="Arial" panose="020B0604020202020204" pitchFamily="34" charset="0"/>
                <a:cs typeface="Arial" panose="020B0604020202020204" pitchFamily="34" charset="0"/>
              </a:rPr>
              <a:t>Make sure you always have at least one hand free. And if the steps are outside, be extremely careful in rain or snow. </a:t>
            </a:r>
          </a:p>
          <a:p>
            <a:pPr marL="0" indent="0">
              <a:lnSpc>
                <a:spcPct val="120000"/>
              </a:lnSpc>
              <a:spcBef>
                <a:spcPts val="0"/>
              </a:spcBef>
              <a:spcAft>
                <a:spcPts val="0"/>
              </a:spcAft>
              <a:buNone/>
            </a:pPr>
            <a:endParaRPr lang="en-US" sz="2800" dirty="0"/>
          </a:p>
          <a:p>
            <a:pPr marL="0" indent="0">
              <a:lnSpc>
                <a:spcPct val="120000"/>
              </a:lnSpc>
              <a:spcBef>
                <a:spcPts val="0"/>
              </a:spcBef>
              <a:spcAft>
                <a:spcPts val="0"/>
              </a:spcAft>
              <a:buNone/>
            </a:pPr>
            <a:r>
              <a:rPr lang="en-US" sz="4000" dirty="0">
                <a:latin typeface="Arial" panose="020B0604020202020204" pitchFamily="34" charset="0"/>
                <a:cs typeface="Arial" panose="020B0604020202020204" pitchFamily="34" charset="0"/>
              </a:rPr>
              <a:t>Following these tips will help keep you from a fall that could result in injury and lost work days.</a:t>
            </a:r>
          </a:p>
          <a:p>
            <a:pPr marL="0" indent="0">
              <a:lnSpc>
                <a:spcPct val="120000"/>
              </a:lnSpc>
              <a:spcBef>
                <a:spcPts val="0"/>
              </a:spcBef>
              <a:spcAft>
                <a:spcPts val="0"/>
              </a:spcAft>
              <a:buNone/>
            </a:pPr>
            <a:endParaRPr lang="en-US" sz="4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40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3500" dirty="0">
                <a:latin typeface="Arial"/>
                <a:cs typeface="Arial"/>
              </a:rPr>
              <a:t>For additional information or guidance, contact your safety office.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6896791"/>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066f604-54d3-4ce0-bb9e-2103dbf064c0" xsi:nil="true"/>
    <lcf76f155ced4ddcb4097134ff3c332f xmlns="051ef2fe-6200-43c2-a1f1-eb6a28a2b2c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1B087A8A5AFC74F94DE630C2684D175" ma:contentTypeVersion="14" ma:contentTypeDescription="Create a new document." ma:contentTypeScope="" ma:versionID="ab0d3c6cd2990323d88c318326e54421">
  <xsd:schema xmlns:xsd="http://www.w3.org/2001/XMLSchema" xmlns:xs="http://www.w3.org/2001/XMLSchema" xmlns:p="http://schemas.microsoft.com/office/2006/metadata/properties" xmlns:ns2="051ef2fe-6200-43c2-a1f1-eb6a28a2b2c5" xmlns:ns3="0066f604-54d3-4ce0-bb9e-2103dbf064c0" targetNamespace="http://schemas.microsoft.com/office/2006/metadata/properties" ma:root="true" ma:fieldsID="c0f1237c3732ea70f59f6e5396a6d90e" ns2:_="" ns3:_="">
    <xsd:import namespace="051ef2fe-6200-43c2-a1f1-eb6a28a2b2c5"/>
    <xsd:import namespace="0066f604-54d3-4ce0-bb9e-2103dbf064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1ef2fe-6200-43c2-a1f1-eb6a28a2b2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66f604-54d3-4ce0-bb9e-2103dbf064c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25feaeb-7913-4e01-b5d7-223a21345866}" ma:internalName="TaxCatchAll" ma:showField="CatchAllData" ma:web="0066f604-54d3-4ce0-bb9e-2103dbf064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131DCB-88C5-4EA1-A785-CBD114C445E2}">
  <ds:schemaRefs>
    <ds:schemaRef ds:uri="http://schemas.microsoft.com/office/2006/metadata/properties"/>
    <ds:schemaRef ds:uri="http://schemas.microsoft.com/office/infopath/2007/PartnerControls"/>
    <ds:schemaRef ds:uri="http://schemas.microsoft.com/sharepoint/v3"/>
    <ds:schemaRef ds:uri="57d24744-6575-40bb-88d4-0a3cd153c139"/>
    <ds:schemaRef ds:uri="dc2526d9-1c0b-45ed-b3d4-9d2ceccde7b4"/>
    <ds:schemaRef ds:uri="0066f604-54d3-4ce0-bb9e-2103dbf064c0"/>
    <ds:schemaRef ds:uri="051ef2fe-6200-43c2-a1f1-eb6a28a2b2c5"/>
  </ds:schemaRefs>
</ds:datastoreItem>
</file>

<file path=customXml/itemProps2.xml><?xml version="1.0" encoding="utf-8"?>
<ds:datastoreItem xmlns:ds="http://schemas.openxmlformats.org/officeDocument/2006/customXml" ds:itemID="{262857D1-7811-417F-8F1A-77B759289B44}">
  <ds:schemaRefs>
    <ds:schemaRef ds:uri="http://schemas.microsoft.com/sharepoint/v3/contenttype/forms"/>
  </ds:schemaRefs>
</ds:datastoreItem>
</file>

<file path=customXml/itemProps3.xml><?xml version="1.0" encoding="utf-8"?>
<ds:datastoreItem xmlns:ds="http://schemas.openxmlformats.org/officeDocument/2006/customXml" ds:itemID="{40919AF0-49DB-4D6F-91C9-4977F59DC5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1ef2fe-6200-43c2-a1f1-eb6a28a2b2c5"/>
    <ds:schemaRef ds:uri="0066f604-54d3-4ce0-bb9e-2103dbf064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259</TotalTime>
  <Words>150</Words>
  <Application>Microsoft Office PowerPoint</Application>
  <PresentationFormat>On-screen Show (4:3)</PresentationFormat>
  <Paragraphs>17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Helvetica</vt:lpstr>
      <vt:lpstr>YSBM_Template</vt:lpstr>
      <vt:lpstr> Using Stairs</vt:lpstr>
      <vt:lpstr>Using Stairs</vt:lpstr>
      <vt:lpstr>Using Stairs</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Miller, Scott A - Buffalo, NY</cp:lastModifiedBy>
  <cp:revision>44</cp:revision>
  <cp:lastPrinted>2016-03-28T13:50:09Z</cp:lastPrinted>
  <dcterms:created xsi:type="dcterms:W3CDTF">2014-08-01T15:55:50Z</dcterms:created>
  <dcterms:modified xsi:type="dcterms:W3CDTF">2025-03-19T12:04:35Z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0x010100D1B087A8A5AFC74F94DE630C2684D175</vt:lpwstr>
  </property>
  <property fmtid="{D5CDD505-2E9C-101B-9397-08002B2CF9AE}" pid="3" name="MediaServiceImageTags">
    <vt:lpwstr/>
  </property>
  <property fmtid="{D5CDD505-2E9C-101B-9397-08002B2CF9AE}" pid="4" name="Order">
    <vt:r8>36000</vt:r8>
  </property>
  <property fmtid="{D5CDD505-2E9C-101B-9397-08002B2CF9AE}" pid="5" name="xd_Signature">
    <vt:bool>false</vt:bool>
  </property>
  <property fmtid="{D5CDD505-2E9C-101B-9397-08002B2CF9AE}" pid="6" name="xd_ProgID">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ies>
</file>