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8"/>
  </p:notesMasterIdLst>
  <p:sldIdLst>
    <p:sldId id="256" r:id="rId5"/>
    <p:sldId id="257" r:id="rId6"/>
    <p:sldId id="258" r:id="rId7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A52D"/>
    <a:srgbClr val="004175"/>
    <a:srgbClr val="0D5089"/>
    <a:srgbClr val="004C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359" autoAdjust="0"/>
  </p:normalViewPr>
  <p:slideViewPr>
    <p:cSldViewPr snapToGrid="0" snapToObjects="1">
      <p:cViewPr varScale="1">
        <p:scale>
          <a:sx n="102" d="100"/>
          <a:sy n="102" d="100"/>
        </p:scale>
        <p:origin x="188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ller, Scott A - Buffalo, NY" userId="cf64db98-5706-411e-803e-c2ed37421912" providerId="ADAL" clId="{0A0B0430-72F7-4EA1-B6FF-3013CC679975}"/>
    <pc:docChg chg="undo custSel modSld">
      <pc:chgData name="Miller, Scott A - Buffalo, NY" userId="cf64db98-5706-411e-803e-c2ed37421912" providerId="ADAL" clId="{0A0B0430-72F7-4EA1-B6FF-3013CC679975}" dt="2024-02-15T14:41:05.031" v="68" actId="20577"/>
      <pc:docMkLst>
        <pc:docMk/>
      </pc:docMkLst>
      <pc:sldChg chg="modSp mod">
        <pc:chgData name="Miller, Scott A - Buffalo, NY" userId="cf64db98-5706-411e-803e-c2ed37421912" providerId="ADAL" clId="{0A0B0430-72F7-4EA1-B6FF-3013CC679975}" dt="2024-02-15T14:39:46.614" v="48" actId="20577"/>
        <pc:sldMkLst>
          <pc:docMk/>
          <pc:sldMk cId="3125533672" sldId="257"/>
        </pc:sldMkLst>
      </pc:sldChg>
      <pc:sldChg chg="modSp mod">
        <pc:chgData name="Miller, Scott A - Buffalo, NY" userId="cf64db98-5706-411e-803e-c2ed37421912" providerId="ADAL" clId="{0A0B0430-72F7-4EA1-B6FF-3013CC679975}" dt="2024-02-15T14:41:05.031" v="68" actId="20577"/>
        <pc:sldMkLst>
          <pc:docMk/>
          <pc:sldMk cId="332399375" sldId="258"/>
        </pc:sldMkLst>
      </pc:sldChg>
    </pc:docChg>
  </pc:docChgLst>
  <pc:docChgLst>
    <pc:chgData name="Miller, Scott A - Buffalo, NY" userId="cf64db98-5706-411e-803e-c2ed37421912" providerId="ADAL" clId="{90FE9773-D11F-4910-BE45-CA53C04B4FC8}"/>
    <pc:docChg chg="modSld">
      <pc:chgData name="Miller, Scott A - Buffalo, NY" userId="cf64db98-5706-411e-803e-c2ed37421912" providerId="ADAL" clId="{90FE9773-D11F-4910-BE45-CA53C04B4FC8}" dt="2024-10-17T18:14:37.300" v="15" actId="20577"/>
      <pc:docMkLst>
        <pc:docMk/>
      </pc:docMkLst>
      <pc:sldChg chg="modSp mod">
        <pc:chgData name="Miller, Scott A - Buffalo, NY" userId="cf64db98-5706-411e-803e-c2ed37421912" providerId="ADAL" clId="{90FE9773-D11F-4910-BE45-CA53C04B4FC8}" dt="2024-10-17T18:14:37.300" v="15" actId="20577"/>
        <pc:sldMkLst>
          <pc:docMk/>
          <pc:sldMk cId="3125533672" sldId="257"/>
        </pc:sldMkLst>
      </pc:sldChg>
    </pc:docChg>
  </pc:docChgLst>
  <pc:docChgLst>
    <pc:chgData name="Miller, Scott A - Buffalo, NY" userId="cf64db98-5706-411e-803e-c2ed37421912" providerId="ADAL" clId="{5E9A585B-B692-4C7A-96F4-7D6EE9B2734D}"/>
    <pc:docChg chg="modSld">
      <pc:chgData name="Miller, Scott A - Buffalo, NY" userId="cf64db98-5706-411e-803e-c2ed37421912" providerId="ADAL" clId="{5E9A585B-B692-4C7A-96F4-7D6EE9B2734D}" dt="2023-06-12T14:50:08.159" v="0" actId="20577"/>
      <pc:docMkLst>
        <pc:docMk/>
      </pc:docMkLst>
      <pc:sldChg chg="modSp mod">
        <pc:chgData name="Miller, Scott A - Buffalo, NY" userId="cf64db98-5706-411e-803e-c2ed37421912" providerId="ADAL" clId="{5E9A585B-B692-4C7A-96F4-7D6EE9B2734D}" dt="2023-06-12T14:50:08.159" v="0" actId="20577"/>
        <pc:sldMkLst>
          <pc:docMk/>
          <pc:sldMk cId="332399375" sldId="258"/>
        </pc:sldMkLst>
      </pc:sldChg>
    </pc:docChg>
  </pc:docChgLst>
  <pc:docChgLst>
    <pc:chgData name="Miller, Scott A - Buffalo, NY" userId="S::scott.a.miller3@usps.gov::cf64db98-5706-411e-803e-c2ed37421912" providerId="AD" clId="Web-{3A7A7419-9258-44EC-A317-A0F2D93C69F5}"/>
    <pc:docChg chg="modSld">
      <pc:chgData name="Miller, Scott A - Buffalo, NY" userId="S::scott.a.miller3@usps.gov::cf64db98-5706-411e-803e-c2ed37421912" providerId="AD" clId="Web-{3A7A7419-9258-44EC-A317-A0F2D93C69F5}" dt="2022-10-14T18:26:14.536" v="33" actId="20577"/>
      <pc:docMkLst>
        <pc:docMk/>
      </pc:docMkLst>
      <pc:sldChg chg="modSp">
        <pc:chgData name="Miller, Scott A - Buffalo, NY" userId="S::scott.a.miller3@usps.gov::cf64db98-5706-411e-803e-c2ed37421912" providerId="AD" clId="Web-{3A7A7419-9258-44EC-A317-A0F2D93C69F5}" dt="2022-10-14T18:25:49.364" v="14" actId="20577"/>
        <pc:sldMkLst>
          <pc:docMk/>
          <pc:sldMk cId="3497351106" sldId="256"/>
        </pc:sldMkLst>
      </pc:sldChg>
      <pc:sldChg chg="modSp">
        <pc:chgData name="Miller, Scott A - Buffalo, NY" userId="S::scott.a.miller3@usps.gov::cf64db98-5706-411e-803e-c2ed37421912" providerId="AD" clId="Web-{3A7A7419-9258-44EC-A317-A0F2D93C69F5}" dt="2022-10-14T18:26:14.536" v="33" actId="20577"/>
        <pc:sldMkLst>
          <pc:docMk/>
          <pc:sldMk cId="3125533672" sldId="257"/>
        </pc:sldMkLst>
      </pc:sldChg>
    </pc:docChg>
  </pc:docChgLst>
  <pc:docChgLst>
    <pc:chgData name="Miller, Scott A - Buffalo, NY" userId="cf64db98-5706-411e-803e-c2ed37421912" providerId="ADAL" clId="{E33B260D-07FB-4C3C-998A-3584011D7892}"/>
    <pc:docChg chg="modSld">
      <pc:chgData name="Miller, Scott A - Buffalo, NY" userId="cf64db98-5706-411e-803e-c2ed37421912" providerId="ADAL" clId="{E33B260D-07FB-4C3C-998A-3584011D7892}" dt="2025-02-19T19:36:49.485" v="20" actId="20577"/>
      <pc:docMkLst>
        <pc:docMk/>
      </pc:docMkLst>
      <pc:sldChg chg="modSp mod">
        <pc:chgData name="Miller, Scott A - Buffalo, NY" userId="cf64db98-5706-411e-803e-c2ed37421912" providerId="ADAL" clId="{E33B260D-07FB-4C3C-998A-3584011D7892}" dt="2025-02-19T19:36:49.485" v="20" actId="20577"/>
        <pc:sldMkLst>
          <pc:docMk/>
          <pc:sldMk cId="3125533672" sldId="257"/>
        </pc:sldMkLst>
        <pc:spChg chg="mod">
          <ac:chgData name="Miller, Scott A - Buffalo, NY" userId="cf64db98-5706-411e-803e-c2ed37421912" providerId="ADAL" clId="{E33B260D-07FB-4C3C-998A-3584011D7892}" dt="2025-02-19T19:36:49.485" v="20" actId="20577"/>
          <ac:spMkLst>
            <pc:docMk/>
            <pc:sldMk cId="3125533672" sldId="257"/>
            <ac:spMk id="3" creationId="{00000000-0000-0000-0000-000000000000}"/>
          </ac:spMkLst>
        </pc:spChg>
      </pc:sldChg>
    </pc:docChg>
  </pc:docChgLst>
  <pc:docChgLst>
    <pc:chgData clId="Web-{181305AA-42C5-43CA-BD9D-3CE400091216}"/>
    <pc:docChg chg="modSld">
      <pc:chgData name="" userId="" providerId="" clId="Web-{181305AA-42C5-43CA-BD9D-3CE400091216}" dt="2023-02-02T18:27:52.355" v="1" actId="20577"/>
      <pc:docMkLst>
        <pc:docMk/>
      </pc:docMkLst>
      <pc:sldChg chg="modSp">
        <pc:chgData name="" userId="" providerId="" clId="Web-{181305AA-42C5-43CA-BD9D-3CE400091216}" dt="2023-02-02T18:27:52.355" v="1" actId="20577"/>
        <pc:sldMkLst>
          <pc:docMk/>
          <pc:sldMk cId="3125533672" sldId="257"/>
        </pc:sldMkLst>
      </pc:sldChg>
    </pc:docChg>
  </pc:docChgLst>
  <pc:docChgLst>
    <pc:chgData name="Miller, Scott A - Buffalo, NY" userId="cf64db98-5706-411e-803e-c2ed37421912" providerId="ADAL" clId="{131380A5-03F6-4CA9-B2DE-5989A5037D4A}"/>
    <pc:docChg chg="modSld">
      <pc:chgData name="Miller, Scott A - Buffalo, NY" userId="cf64db98-5706-411e-803e-c2ed37421912" providerId="ADAL" clId="{131380A5-03F6-4CA9-B2DE-5989A5037D4A}" dt="2023-10-13T16:21:18.096" v="0" actId="20577"/>
      <pc:docMkLst>
        <pc:docMk/>
      </pc:docMkLst>
      <pc:sldChg chg="modSp mod">
        <pc:chgData name="Miller, Scott A - Buffalo, NY" userId="cf64db98-5706-411e-803e-c2ed37421912" providerId="ADAL" clId="{131380A5-03F6-4CA9-B2DE-5989A5037D4A}" dt="2023-10-13T16:21:18.096" v="0" actId="20577"/>
        <pc:sldMkLst>
          <pc:docMk/>
          <pc:sldMk cId="332399375" sldId="25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8FF6F0-E49C-4638-A24D-D1D11FD0F776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188A41-FFE7-4CAA-A41E-17BDDDEF5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069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88A41-FFE7-4CAA-A41E-17BDDDEF50D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620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YSSM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590" y="4420394"/>
            <a:ext cx="6879940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89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YSSM1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480" y="1357029"/>
            <a:ext cx="7420353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926" y="2500029"/>
            <a:ext cx="7420353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5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5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379" y="4562375"/>
            <a:ext cx="8816741" cy="1321360"/>
          </a:xfrm>
        </p:spPr>
        <p:txBody>
          <a:bodyPr>
            <a:noAutofit/>
          </a:bodyPr>
          <a:lstStyle/>
          <a:p>
            <a:pPr algn="ctr"/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/>
                <a:cs typeface="Arial"/>
              </a:rPr>
              <a:t>Safety Resource Tools 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5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03" y="421639"/>
            <a:ext cx="8691613" cy="698768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Safety Resource Tools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4545" y="1301817"/>
            <a:ext cx="7420353" cy="443724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Safety resources in one location.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MyHR on the Blue Intranet contains links to safety information to help keep employees safe.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You can access: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CARE Tracking Tool(Through LMS)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Safety Dashboard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latin typeface="Arial"/>
                <a:cs typeface="Arial"/>
              </a:rPr>
              <a:t>Safety Depends on Me Videos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latin typeface="Arial"/>
                <a:cs typeface="Arial"/>
              </a:rPr>
              <a:t>Safety Health Management Tool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Suspicious Mail Guidance</a:t>
            </a:r>
          </a:p>
        </p:txBody>
      </p:sp>
    </p:spTree>
    <p:extLst>
      <p:ext uri="{BB962C8B-B14F-4D97-AF65-F5344CB8AC3E}">
        <p14:creationId xmlns:p14="http://schemas.microsoft.com/office/powerpoint/2010/main" val="3125533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03" y="523641"/>
            <a:ext cx="8691613" cy="698768"/>
          </a:xfrm>
        </p:spPr>
        <p:txBody>
          <a:bodyPr>
            <a:noAutofit/>
          </a:bodyPr>
          <a:lstStyle/>
          <a:p>
            <a:pPr algn="ctr"/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Safety Resource Tools 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295" y="1058779"/>
            <a:ext cx="8004062" cy="4437245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And that’s smart safety!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For additional information or guidance, contact your safety office.</a:t>
            </a:r>
          </a:p>
        </p:txBody>
      </p:sp>
    </p:spTree>
    <p:extLst>
      <p:ext uri="{BB962C8B-B14F-4D97-AF65-F5344CB8AC3E}">
        <p14:creationId xmlns:p14="http://schemas.microsoft.com/office/powerpoint/2010/main" val="332399375"/>
      </p:ext>
    </p:extLst>
  </p:cSld>
  <p:clrMapOvr>
    <a:masterClrMapping/>
  </p:clrMapOvr>
</p:sld>
</file>

<file path=ppt/theme/theme1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1B087A8A5AFC74F94DE630C2684D175" ma:contentTypeVersion="15" ma:contentTypeDescription="Create a new document." ma:contentTypeScope="" ma:versionID="87d3bbf14afaa33fa3e42f01f1324767">
  <xsd:schema xmlns:xsd="http://www.w3.org/2001/XMLSchema" xmlns:xs="http://www.w3.org/2001/XMLSchema" xmlns:p="http://schemas.microsoft.com/office/2006/metadata/properties" xmlns:ns2="051ef2fe-6200-43c2-a1f1-eb6a28a2b2c5" xmlns:ns3="0066f604-54d3-4ce0-bb9e-2103dbf064c0" targetNamespace="http://schemas.microsoft.com/office/2006/metadata/properties" ma:root="true" ma:fieldsID="88983a22b1e08e9706bb9c82d5df05aa" ns2:_="" ns3:_="">
    <xsd:import namespace="051ef2fe-6200-43c2-a1f1-eb6a28a2b2c5"/>
    <xsd:import namespace="0066f604-54d3-4ce0-bb9e-2103dbf064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1ef2fe-6200-43c2-a1f1-eb6a28a2b2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946b2910-02c8-4a71-be9c-50caa9ab8a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66f604-54d3-4ce0-bb9e-2103dbf064c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025feaeb-7913-4e01-b5d7-223a21345866}" ma:internalName="TaxCatchAll" ma:showField="CatchAllData" ma:web="0066f604-54d3-4ce0-bb9e-2103dbf064c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066f604-54d3-4ce0-bb9e-2103dbf064c0" xsi:nil="true"/>
    <lcf76f155ced4ddcb4097134ff3c332f xmlns="051ef2fe-6200-43c2-a1f1-eb6a28a2b2c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CCDD21A-3885-42EB-9233-F9775808B60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358B4B9-5C56-4E4E-8857-18B34232AC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1ef2fe-6200-43c2-a1f1-eb6a28a2b2c5"/>
    <ds:schemaRef ds:uri="0066f604-54d3-4ce0-bb9e-2103dbf064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EFF45C0-5F02-49E0-BB01-DF3FE536153A}">
  <ds:schemaRefs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051ef2fe-6200-43c2-a1f1-eb6a28a2b2c5"/>
    <ds:schemaRef ds:uri="http://schemas.openxmlformats.org/package/2006/metadata/core-properties"/>
    <ds:schemaRef ds:uri="0066f604-54d3-4ce0-bb9e-2103dbf064c0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f9aa5788-eb33-4a49-8ad0-76101910cac3}" enabled="0" method="" siteId="{f9aa5788-eb33-4a49-8ad0-76101910cac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406</TotalTime>
  <Words>74</Words>
  <Application>Microsoft Office PowerPoint</Application>
  <PresentationFormat>On-screen Show (4:3)</PresentationFormat>
  <Paragraphs>20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Helvetica</vt:lpstr>
      <vt:lpstr>YSBM_Template</vt:lpstr>
      <vt:lpstr> Safety Resource Tools </vt:lpstr>
      <vt:lpstr>Safety Resource Tools </vt:lpstr>
      <vt:lpstr>Safety Resource Tools </vt:lpstr>
    </vt:vector>
  </TitlesOfParts>
  <Company>USPS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Cards are for Business Use ONly</dc:title>
  <dc:creator>Creative Group</dc:creator>
  <cp:lastModifiedBy>Miller, Scott A - Buffalo, NY</cp:lastModifiedBy>
  <cp:revision>61</cp:revision>
  <cp:lastPrinted>2016-03-28T13:50:09Z</cp:lastPrinted>
  <dcterms:created xsi:type="dcterms:W3CDTF">2014-08-01T15:55:50Z</dcterms:created>
  <dcterms:modified xsi:type="dcterms:W3CDTF">2025-02-19T19:36:55Z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0x010100D1B087A8A5AFC74F94DE630C2684D175</vt:lpwstr>
  </property>
  <property fmtid="{D5CDD505-2E9C-101B-9397-08002B2CF9AE}" pid="3" name="MediaServiceImageTags">
    <vt:lpwstr/>
  </property>
  <property fmtid="{D5CDD505-2E9C-101B-9397-08002B2CF9AE}" pid="4" name="Order">
    <vt:r8>31000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TriggerFlowInfo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</Properties>
</file>