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1D49A2"/>
    <a:srgbClr val="F49406"/>
    <a:srgbClr val="FFC000"/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97214"/>
            <a:ext cx="9144000" cy="1560786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  <a:t>Is that </a:t>
            </a:r>
            <a:r>
              <a:rPr lang="en-US" sz="4400" b="1" dirty="0">
                <a:solidFill>
                  <a:srgbClr val="003296"/>
                </a:solidFill>
                <a:latin typeface="Arial"/>
                <a:ea typeface="+mn-ea"/>
              </a:rPr>
              <a:t>your</a:t>
            </a:r>
            <a: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  <a:t> ride?</a:t>
            </a:r>
            <a:b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6603"/>
            <a:ext cx="9144000" cy="97858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</a:rPr>
              <a:t>Is that </a:t>
            </a:r>
            <a:r>
              <a:rPr lang="en-US" b="1" dirty="0">
                <a:solidFill>
                  <a:srgbClr val="003296"/>
                </a:solidFill>
                <a:latin typeface="Arial"/>
              </a:rPr>
              <a:t>your</a:t>
            </a:r>
            <a:r>
              <a:rPr lang="en-US" dirty="0">
                <a:solidFill>
                  <a:srgbClr val="003296"/>
                </a:solidFill>
                <a:latin typeface="Arial"/>
              </a:rPr>
              <a:t> ride?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3089" y="1267944"/>
            <a:ext cx="8027932" cy="4212140"/>
          </a:xfrm>
        </p:spPr>
        <p:txBody>
          <a:bodyPr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if it’s a postal vehicle.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are prohibited from using a postal vehicle to: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drive to the airport for annual leave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 any task for your outside business or second job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 errands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commute between work and home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 </a:t>
            </a:r>
            <a:r>
              <a:rPr lang="en-US" sz="240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unauthorized passengers 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6603"/>
            <a:ext cx="9144000" cy="97858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</a:rPr>
              <a:t>Is that </a:t>
            </a:r>
            <a:r>
              <a:rPr lang="en-US" b="1" dirty="0">
                <a:solidFill>
                  <a:srgbClr val="003296"/>
                </a:solidFill>
                <a:latin typeface="Arial"/>
              </a:rPr>
              <a:t>your</a:t>
            </a:r>
            <a:r>
              <a:rPr lang="en-US" dirty="0">
                <a:solidFill>
                  <a:srgbClr val="003296"/>
                </a:solidFill>
                <a:latin typeface="Arial"/>
              </a:rPr>
              <a:t> ride?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310" y="1553940"/>
            <a:ext cx="8196374" cy="4212140"/>
          </a:xfrm>
        </p:spPr>
        <p:txBody>
          <a:bodyPr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minimum penalty for misusing a postal vehicle is 30 days suspension without pay.  Different rules apply to use of a postal vehicle while you are on official travel or you are serving in a long-distance detail assignment. 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a postal vehicle only for postal business preserves the life of the vehicle and eliminates extra fuel expenses. 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that’s smart business. </a:t>
            </a:r>
            <a:endParaRPr lang="en-US" sz="24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6109827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125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Helvetica</vt:lpstr>
      <vt:lpstr>Wingdings</vt:lpstr>
      <vt:lpstr>YSBM_Template</vt:lpstr>
      <vt:lpstr>Is that your ride? </vt:lpstr>
      <vt:lpstr>Is that your ride?</vt:lpstr>
      <vt:lpstr>Is that your ride?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Vecchione, Helen - Washington, DC</cp:lastModifiedBy>
  <cp:revision>44</cp:revision>
  <cp:lastPrinted>2015-09-04T02:20:42Z</cp:lastPrinted>
  <dcterms:created xsi:type="dcterms:W3CDTF">2014-08-01T15:55:50Z</dcterms:created>
  <dcterms:modified xsi:type="dcterms:W3CDTF">2024-12-23T14:30:20Z</dcterms:modified>
</cp:coreProperties>
</file>