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2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thics.help@usp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44789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1D49A2"/>
                </a:solidFill>
                <a:latin typeface="Arial"/>
              </a:rPr>
              <a:t>Supplemental Employment With Competitors</a:t>
            </a:r>
            <a:br>
              <a:rPr lang="en-US" b="1" dirty="0">
                <a:solidFill>
                  <a:srgbClr val="003296"/>
                </a:solidFill>
                <a:latin typeface="Arial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498" y="1864703"/>
            <a:ext cx="7420353" cy="4180856"/>
          </a:xfrm>
        </p:spPr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Postal Service employees are prohibited from working for companies that deliver mailable matter or for a Commercial Mail Receiving Agency (CMRA) in any capacity.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includes competitors such as UPS, Amazon, DHL, or FedEx. The UPS Store is an example of a CMRA. </a:t>
            </a:r>
          </a:p>
          <a:p>
            <a:pPr>
              <a:lnSpc>
                <a:spcPct val="90000"/>
              </a:lnSpc>
            </a:pPr>
            <a:endParaRPr lang="en-US" sz="26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limited exception. Some competitors have subsidiary companies that do not deliver mailable matter.</a:t>
            </a:r>
          </a:p>
          <a:p>
            <a:pPr>
              <a:lnSpc>
                <a:spcPct val="90000"/>
              </a:lnSpc>
            </a:pPr>
            <a:endParaRPr lang="en-US" sz="26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instance, Amazon has subsidiary companies such as Amazon Fresh and Whole Foods. An employee may work for a subsidiary company as long as it doesn’t deliver mailable matter and the employee receives approval from the Ethics Office. </a:t>
            </a: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68803" y="959333"/>
            <a:ext cx="90063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the company you keep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2224216"/>
            <a:ext cx="7953375" cy="3805108"/>
          </a:xfrm>
        </p:spPr>
        <p:txBody>
          <a:bodyPr>
            <a:normAutofit fontScale="40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86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ensuring that you avoid a conflict, you contribute to the success and future of the Postal Service.</a:t>
            </a:r>
          </a:p>
          <a:p>
            <a:pPr marL="0" indent="0">
              <a:lnSpc>
                <a:spcPct val="90000"/>
              </a:lnSpc>
              <a:buNone/>
            </a:pPr>
            <a:endParaRPr lang="en-US" sz="86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86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that's smart business.</a:t>
            </a:r>
          </a:p>
          <a:p>
            <a:pPr marL="0" indent="0">
              <a:lnSpc>
                <a:spcPct val="90000"/>
              </a:lnSpc>
              <a:buNone/>
            </a:pPr>
            <a:endParaRPr lang="en-US" sz="86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5000" i="1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the Ethics Office (</a:t>
            </a:r>
            <a:r>
              <a:rPr lang="en-US" sz="5000" i="1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ethics.help@usps.gov</a:t>
            </a:r>
            <a:r>
              <a:rPr lang="en-US" sz="5000" i="1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with any questions.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946943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41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the company you keep</a:t>
            </a:r>
          </a:p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174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Supplemental Employment With Competitors   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Hibbert-Kapler, Colleen - Washington, DC</cp:lastModifiedBy>
  <cp:revision>58</cp:revision>
  <cp:lastPrinted>2015-09-04T02:20:42Z</cp:lastPrinted>
  <dcterms:created xsi:type="dcterms:W3CDTF">2014-08-01T15:55:50Z</dcterms:created>
  <dcterms:modified xsi:type="dcterms:W3CDTF">2025-01-24T06:44:38Z</dcterms:modified>
</cp:coreProperties>
</file>