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004175"/>
    <a:srgbClr val="72A52D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1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1063" y="4413710"/>
            <a:ext cx="7700210" cy="1470025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003296"/>
                </a:solidFill>
                <a:latin typeface="Arial"/>
                <a:ea typeface="Calibri"/>
              </a:rPr>
              <a:t>Our customers don’t want to fill up your tank.  </a:t>
            </a:r>
            <a:endParaRPr lang="en-US" sz="4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510" y="344566"/>
            <a:ext cx="846512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  <a:ea typeface="Calibri"/>
              </a:rPr>
              <a:t>Our customers don’t want to fill up your tank.  </a:t>
            </a:r>
            <a:endParaRPr lang="en-US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036" y="1487566"/>
            <a:ext cx="7225748" cy="460843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16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Believe it or not, employees have done this in the past. 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8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Using a Postal Service Voyager credit card to fuel your own vehicle is a misuse of government property.  </a:t>
            </a:r>
          </a:p>
          <a:p>
            <a:pPr marL="0" indent="0">
              <a:buNone/>
            </a:pPr>
            <a:endParaRPr lang="en-US" sz="8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Is it worth your job? 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F49406"/>
              </a:solidFill>
              <a:latin typeface="Arial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157" y="358420"/>
            <a:ext cx="8610751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  <a:ea typeface="Calibri"/>
              </a:rPr>
              <a:t>Our customers don’t want to fill up your tank.  </a:t>
            </a:r>
            <a:endParaRPr lang="en-US" dirty="0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501420"/>
            <a:ext cx="7420353" cy="50569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3296"/>
                </a:solidFill>
                <a:latin typeface="Arial"/>
              </a:rPr>
              <a:t>Using a Postal Service Voyager credit card to purchase gas for a postal vehicle rather than your own is smart business. </a:t>
            </a:r>
          </a:p>
          <a:p>
            <a:pPr marL="0" indent="0">
              <a:buNone/>
            </a:pPr>
            <a:endParaRPr lang="en-US" dirty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endParaRPr lang="en-US" dirty="0">
              <a:solidFill>
                <a:srgbClr val="004175"/>
              </a:solidFill>
              <a:latin typeface="Arial"/>
            </a:endParaRPr>
          </a:p>
          <a:p>
            <a:pPr marL="0" indent="0">
              <a:buNone/>
            </a:pPr>
            <a:r>
              <a:rPr lang="en-US" sz="2000" i="1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Contact the Ethics Office (ethics.help@usps.gov) for guidance.</a:t>
            </a:r>
            <a:endParaRPr lang="en-US" sz="2000" i="1" dirty="0">
              <a:solidFill>
                <a:srgbClr val="003296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41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106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</vt:lpstr>
      <vt:lpstr>Wingdings</vt:lpstr>
      <vt:lpstr>YSBM_Template</vt:lpstr>
      <vt:lpstr>Our customers don’t want to fill up your tank.  </vt:lpstr>
      <vt:lpstr>Our customers don’t want to fill up your tank.  </vt:lpstr>
      <vt:lpstr>Our customers don’t want to fill up your tank.  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Hibbert-Kapler, Colleen - Washington, DC</cp:lastModifiedBy>
  <cp:revision>27</cp:revision>
  <dcterms:created xsi:type="dcterms:W3CDTF">2014-08-01T15:55:50Z</dcterms:created>
  <dcterms:modified xsi:type="dcterms:W3CDTF">2025-01-24T05:22:38Z</dcterms:modified>
</cp:coreProperties>
</file>