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9" r:id="rId7"/>
    <p:sldId id="260" r:id="rId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57F1B3F0-E68C-4965-B29D-0DDE871E650D}"/>
    <pc:docChg chg="modSld">
      <pc:chgData name="Miller, Scott A - Buffalo, NY" userId="S::scott.a.miller3@usps.gov::cf64db98-5706-411e-803e-c2ed37421912" providerId="AD" clId="Web-{57F1B3F0-E68C-4965-B29D-0DDE871E650D}" dt="2023-05-09T14:42:33.329" v="29" actId="20577"/>
      <pc:docMkLst>
        <pc:docMk/>
      </pc:docMkLst>
      <pc:sldChg chg="modSp">
        <pc:chgData name="Miller, Scott A - Buffalo, NY" userId="S::scott.a.miller3@usps.gov::cf64db98-5706-411e-803e-c2ed37421912" providerId="AD" clId="Web-{57F1B3F0-E68C-4965-B29D-0DDE871E650D}" dt="2023-05-09T14:42:33.329" v="29" actId="20577"/>
        <pc:sldMkLst>
          <pc:docMk/>
          <pc:sldMk cId="3125533672" sldId="257"/>
        </pc:sldMkLst>
        <pc:spChg chg="mod">
          <ac:chgData name="Miller, Scott A - Buffalo, NY" userId="S::scott.a.miller3@usps.gov::cf64db98-5706-411e-803e-c2ed37421912" providerId="AD" clId="Web-{57F1B3F0-E68C-4965-B29D-0DDE871E650D}" dt="2023-05-09T14:42:33.329" v="29" actId="20577"/>
          <ac:spMkLst>
            <pc:docMk/>
            <pc:sldMk cId="3125533672" sldId="257"/>
            <ac:spMk id="3" creationId="{00000000-0000-0000-0000-000000000000}"/>
          </ac:spMkLst>
        </pc:spChg>
      </pc:sldChg>
    </pc:docChg>
  </pc:docChgLst>
  <pc:docChgLst>
    <pc:chgData name="Miller, Scott A - Buffalo, NY" userId="S::scott.a.miller3@usps.gov::cf64db98-5706-411e-803e-c2ed37421912" providerId="AD" clId="Web-{2A717895-504C-4346-AD94-DDF64FEBC9AE}"/>
    <pc:docChg chg="modSld">
      <pc:chgData name="Miller, Scott A - Buffalo, NY" userId="S::scott.a.miller3@usps.gov::cf64db98-5706-411e-803e-c2ed37421912" providerId="AD" clId="Web-{2A717895-504C-4346-AD94-DDF64FEBC9AE}" dt="2022-11-07T19:28:47.886" v="42" actId="20577"/>
      <pc:docMkLst>
        <pc:docMk/>
      </pc:docMkLst>
      <pc:sldChg chg="modSp">
        <pc:chgData name="Miller, Scott A - Buffalo, NY" userId="S::scott.a.miller3@usps.gov::cf64db98-5706-411e-803e-c2ed37421912" providerId="AD" clId="Web-{2A717895-504C-4346-AD94-DDF64FEBC9AE}" dt="2022-11-07T19:25:18.899" v="15" actId="20577"/>
        <pc:sldMkLst>
          <pc:docMk/>
          <pc:sldMk cId="3497351106" sldId="256"/>
        </pc:sldMkLst>
        <pc:spChg chg="mod">
          <ac:chgData name="Miller, Scott A - Buffalo, NY" userId="S::scott.a.miller3@usps.gov::cf64db98-5706-411e-803e-c2ed37421912" providerId="AD" clId="Web-{2A717895-504C-4346-AD94-DDF64FEBC9AE}" dt="2022-11-07T19:25:18.899" v="15"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2A717895-504C-4346-AD94-DDF64FEBC9AE}" dt="2022-11-07T19:26:08.399" v="26" actId="20577"/>
        <pc:sldMkLst>
          <pc:docMk/>
          <pc:sldMk cId="3125533672" sldId="257"/>
        </pc:sldMkLst>
        <pc:spChg chg="mod">
          <ac:chgData name="Miller, Scott A - Buffalo, NY" userId="S::scott.a.miller3@usps.gov::cf64db98-5706-411e-803e-c2ed37421912" providerId="AD" clId="Web-{2A717895-504C-4346-AD94-DDF64FEBC9AE}" dt="2022-11-07T19:25:52.493" v="24" actId="20577"/>
          <ac:spMkLst>
            <pc:docMk/>
            <pc:sldMk cId="3125533672" sldId="257"/>
            <ac:spMk id="2" creationId="{00000000-0000-0000-0000-000000000000}"/>
          </ac:spMkLst>
        </pc:spChg>
        <pc:spChg chg="mod">
          <ac:chgData name="Miller, Scott A - Buffalo, NY" userId="S::scott.a.miller3@usps.gov::cf64db98-5706-411e-803e-c2ed37421912" providerId="AD" clId="Web-{2A717895-504C-4346-AD94-DDF64FEBC9AE}" dt="2022-11-07T19:26:08.399" v="26" actId="20577"/>
          <ac:spMkLst>
            <pc:docMk/>
            <pc:sldMk cId="3125533672" sldId="257"/>
            <ac:spMk id="3" creationId="{00000000-0000-0000-0000-000000000000}"/>
          </ac:spMkLst>
        </pc:spChg>
      </pc:sldChg>
      <pc:sldChg chg="modSp">
        <pc:chgData name="Miller, Scott A - Buffalo, NY" userId="S::scott.a.miller3@usps.gov::cf64db98-5706-411e-803e-c2ed37421912" providerId="AD" clId="Web-{2A717895-504C-4346-AD94-DDF64FEBC9AE}" dt="2022-11-07T19:27:43.167" v="34" actId="20577"/>
        <pc:sldMkLst>
          <pc:docMk/>
          <pc:sldMk cId="1450286696" sldId="259"/>
        </pc:sldMkLst>
        <pc:spChg chg="mod">
          <ac:chgData name="Miller, Scott A - Buffalo, NY" userId="S::scott.a.miller3@usps.gov::cf64db98-5706-411e-803e-c2ed37421912" providerId="AD" clId="Web-{2A717895-504C-4346-AD94-DDF64FEBC9AE}" dt="2022-11-07T19:27:32.823" v="33" actId="20577"/>
          <ac:spMkLst>
            <pc:docMk/>
            <pc:sldMk cId="1450286696" sldId="259"/>
            <ac:spMk id="2" creationId="{00000000-0000-0000-0000-000000000000}"/>
          </ac:spMkLst>
        </pc:spChg>
        <pc:spChg chg="mod">
          <ac:chgData name="Miller, Scott A - Buffalo, NY" userId="S::scott.a.miller3@usps.gov::cf64db98-5706-411e-803e-c2ed37421912" providerId="AD" clId="Web-{2A717895-504C-4346-AD94-DDF64FEBC9AE}" dt="2022-11-07T19:27:43.167" v="34" actId="20577"/>
          <ac:spMkLst>
            <pc:docMk/>
            <pc:sldMk cId="1450286696" sldId="259"/>
            <ac:spMk id="3" creationId="{00000000-0000-0000-0000-000000000000}"/>
          </ac:spMkLst>
        </pc:spChg>
      </pc:sldChg>
      <pc:sldChg chg="modSp">
        <pc:chgData name="Miller, Scott A - Buffalo, NY" userId="S::scott.a.miller3@usps.gov::cf64db98-5706-411e-803e-c2ed37421912" providerId="AD" clId="Web-{2A717895-504C-4346-AD94-DDF64FEBC9AE}" dt="2022-11-07T19:28:47.886" v="42" actId="20577"/>
        <pc:sldMkLst>
          <pc:docMk/>
          <pc:sldMk cId="2366136367" sldId="260"/>
        </pc:sldMkLst>
        <pc:spChg chg="mod">
          <ac:chgData name="Miller, Scott A - Buffalo, NY" userId="S::scott.a.miller3@usps.gov::cf64db98-5706-411e-803e-c2ed37421912" providerId="AD" clId="Web-{2A717895-504C-4346-AD94-DDF64FEBC9AE}" dt="2022-11-07T19:28:40.089" v="41" actId="20577"/>
          <ac:spMkLst>
            <pc:docMk/>
            <pc:sldMk cId="2366136367" sldId="260"/>
            <ac:spMk id="2" creationId="{00000000-0000-0000-0000-000000000000}"/>
          </ac:spMkLst>
        </pc:spChg>
        <pc:spChg chg="mod">
          <ac:chgData name="Miller, Scott A - Buffalo, NY" userId="S::scott.a.miller3@usps.gov::cf64db98-5706-411e-803e-c2ed37421912" providerId="AD" clId="Web-{2A717895-504C-4346-AD94-DDF64FEBC9AE}" dt="2022-11-07T19:28:47.886" v="42" actId="20577"/>
          <ac:spMkLst>
            <pc:docMk/>
            <pc:sldMk cId="2366136367" sldId="260"/>
            <ac:spMk id="3" creationId="{00000000-0000-0000-0000-000000000000}"/>
          </ac:spMkLst>
        </pc:spChg>
      </pc:sldChg>
    </pc:docChg>
  </pc:docChgLst>
  <pc:docChgLst>
    <pc:chgData name="Miller, Scott A - Buffalo, NY" userId="S::scott.a.miller3@usps.gov::cf64db98-5706-411e-803e-c2ed37421912" providerId="AD" clId="Web-{155C5B27-766D-49C6-B12F-E566197D5F31}"/>
    <pc:docChg chg="modSld">
      <pc:chgData name="Miller, Scott A - Buffalo, NY" userId="S::scott.a.miller3@usps.gov::cf64db98-5706-411e-803e-c2ed37421912" providerId="AD" clId="Web-{155C5B27-766D-49C6-B12F-E566197D5F31}" dt="2022-11-15T19:45:47.782" v="11" actId="20577"/>
      <pc:docMkLst>
        <pc:docMk/>
      </pc:docMkLst>
      <pc:sldChg chg="modSp">
        <pc:chgData name="Miller, Scott A - Buffalo, NY" userId="S::scott.a.miller3@usps.gov::cf64db98-5706-411e-803e-c2ed37421912" providerId="AD" clId="Web-{155C5B27-766D-49C6-B12F-E566197D5F31}" dt="2022-11-15T19:45:32.329" v="9" actId="20577"/>
        <pc:sldMkLst>
          <pc:docMk/>
          <pc:sldMk cId="3125533672" sldId="257"/>
        </pc:sldMkLst>
        <pc:spChg chg="mod">
          <ac:chgData name="Miller, Scott A - Buffalo, NY" userId="S::scott.a.miller3@usps.gov::cf64db98-5706-411e-803e-c2ed37421912" providerId="AD" clId="Web-{155C5B27-766D-49C6-B12F-E566197D5F31}" dt="2022-11-15T19:45:32.329" v="9" actId="20577"/>
          <ac:spMkLst>
            <pc:docMk/>
            <pc:sldMk cId="3125533672" sldId="257"/>
            <ac:spMk id="3" creationId="{00000000-0000-0000-0000-000000000000}"/>
          </ac:spMkLst>
        </pc:spChg>
      </pc:sldChg>
      <pc:sldChg chg="modSp">
        <pc:chgData name="Miller, Scott A - Buffalo, NY" userId="S::scott.a.miller3@usps.gov::cf64db98-5706-411e-803e-c2ed37421912" providerId="AD" clId="Web-{155C5B27-766D-49C6-B12F-E566197D5F31}" dt="2022-11-15T19:45:47.782" v="11" actId="20577"/>
        <pc:sldMkLst>
          <pc:docMk/>
          <pc:sldMk cId="2366136367" sldId="260"/>
        </pc:sldMkLst>
        <pc:spChg chg="mod">
          <ac:chgData name="Miller, Scott A - Buffalo, NY" userId="S::scott.a.miller3@usps.gov::cf64db98-5706-411e-803e-c2ed37421912" providerId="AD" clId="Web-{155C5B27-766D-49C6-B12F-E566197D5F31}" dt="2022-11-15T19:45:47.782" v="11" actId="20577"/>
          <ac:spMkLst>
            <pc:docMk/>
            <pc:sldMk cId="2366136367" sldId="260"/>
            <ac:spMk id="3" creationId="{00000000-0000-0000-0000-000000000000}"/>
          </ac:spMkLst>
        </pc:spChg>
      </pc:sldChg>
    </pc:docChg>
  </pc:docChgLst>
  <pc:docChgLst>
    <pc:chgData name="Miller, Scott A - Buffalo, NY" userId="cf64db98-5706-411e-803e-c2ed37421912" providerId="ADAL" clId="{FC276359-607C-4C6E-A5EB-BF69BDDABA57}"/>
    <pc:docChg chg="modSld">
      <pc:chgData name="Miller, Scott A - Buffalo, NY" userId="cf64db98-5706-411e-803e-c2ed37421912" providerId="ADAL" clId="{FC276359-607C-4C6E-A5EB-BF69BDDABA57}" dt="2023-12-05T15:14:44.944" v="1" actId="20577"/>
      <pc:docMkLst>
        <pc:docMk/>
      </pc:docMkLst>
      <pc:sldChg chg="modSp mod">
        <pc:chgData name="Miller, Scott A - Buffalo, NY" userId="cf64db98-5706-411e-803e-c2ed37421912" providerId="ADAL" clId="{FC276359-607C-4C6E-A5EB-BF69BDDABA57}" dt="2023-12-05T15:14:44.944" v="1" actId="20577"/>
        <pc:sldMkLst>
          <pc:docMk/>
          <pc:sldMk cId="2366136367" sldId="260"/>
        </pc:sldMkLst>
        <pc:spChg chg="mod">
          <ac:chgData name="Miller, Scott A - Buffalo, NY" userId="cf64db98-5706-411e-803e-c2ed37421912" providerId="ADAL" clId="{FC276359-607C-4C6E-A5EB-BF69BDDABA57}" dt="2023-12-05T15:14:44.944" v="1" actId="20577"/>
          <ac:spMkLst>
            <pc:docMk/>
            <pc:sldMk cId="2366136367" sldId="260"/>
            <ac:spMk id="3" creationId="{00000000-0000-0000-0000-000000000000}"/>
          </ac:spMkLst>
        </pc:spChg>
      </pc:sldChg>
    </pc:docChg>
  </pc:docChgLst>
  <pc:docChgLst>
    <pc:chgData name="Miller, Scott A - Buffalo, NY" userId="S::scott.a.miller3@usps.gov::cf64db98-5706-411e-803e-c2ed37421912" providerId="AD" clId="Web-{C386CA86-9D14-4781-8418-BC91B88C9DBB}"/>
    <pc:docChg chg="modSld">
      <pc:chgData name="Miller, Scott A - Buffalo, NY" userId="S::scott.a.miller3@usps.gov::cf64db98-5706-411e-803e-c2ed37421912" providerId="AD" clId="Web-{C386CA86-9D14-4781-8418-BC91B88C9DBB}" dt="2022-11-07T19:32:04.804" v="3" actId="20577"/>
      <pc:docMkLst>
        <pc:docMk/>
      </pc:docMkLst>
      <pc:sldChg chg="modSp">
        <pc:chgData name="Miller, Scott A - Buffalo, NY" userId="S::scott.a.miller3@usps.gov::cf64db98-5706-411e-803e-c2ed37421912" providerId="AD" clId="Web-{C386CA86-9D14-4781-8418-BC91B88C9DBB}" dt="2022-11-07T19:32:04.804" v="3" actId="20577"/>
        <pc:sldMkLst>
          <pc:docMk/>
          <pc:sldMk cId="1450286696" sldId="259"/>
        </pc:sldMkLst>
        <pc:spChg chg="mod">
          <ac:chgData name="Miller, Scott A - Buffalo, NY" userId="S::scott.a.miller3@usps.gov::cf64db98-5706-411e-803e-c2ed37421912" providerId="AD" clId="Web-{C386CA86-9D14-4781-8418-BC91B88C9DBB}" dt="2022-11-07T19:32:04.804" v="3" actId="20577"/>
          <ac:spMkLst>
            <pc:docMk/>
            <pc:sldMk cId="1450286696" sldId="25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a:latin typeface="Arial" panose="020B0604020202020204" pitchFamily="34" charset="0"/>
                <a:cs typeface="Arial" panose="020B0604020202020204" pitchFamily="34" charset="0"/>
              </a:rPr>
            </a:br>
            <a:r>
              <a:rPr lang="en-US" sz="4400">
                <a:latin typeface="Arial"/>
              </a:rPr>
              <a:t>Safety From Day One</a:t>
            </a:r>
            <a:br>
              <a:rPr lang="en-US" sz="4400">
                <a:latin typeface="Arial"/>
              </a:rPr>
            </a:br>
            <a:br>
              <a:rPr lang="en-US" sz="4400"/>
            </a:br>
            <a:br>
              <a:rPr lang="en-US" sz="4400"/>
            </a:br>
            <a:br>
              <a:rPr lang="en-US" sz="4400"/>
            </a:br>
            <a:br>
              <a:rPr lang="en-US" sz="4400"/>
            </a:br>
            <a:br>
              <a:rPr lang="en-US" sz="4400"/>
            </a:br>
            <a:br>
              <a:rPr lang="en-US" sz="4400"/>
            </a:br>
            <a:br>
              <a:rPr lang="en-US" sz="4400"/>
            </a:br>
            <a:br>
              <a:rPr lang="en-US" sz="4400"/>
            </a:br>
            <a:br>
              <a:rPr lang="en-US" sz="4400"/>
            </a:br>
            <a:br>
              <a:rPr lang="en-US" sz="4400"/>
            </a:br>
            <a:endParaRPr lang="en-US" sz="4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a:latin typeface="Arial"/>
              </a:rPr>
              <a:t>Safety From Day One</a:t>
            </a:r>
          </a:p>
        </p:txBody>
      </p:sp>
      <p:sp>
        <p:nvSpPr>
          <p:cNvPr id="3" name="Content Placeholder 2"/>
          <p:cNvSpPr>
            <a:spLocks noGrp="1"/>
          </p:cNvSpPr>
          <p:nvPr>
            <p:ph idx="1"/>
          </p:nvPr>
        </p:nvSpPr>
        <p:spPr>
          <a:xfrm>
            <a:off x="904545" y="1162786"/>
            <a:ext cx="7420353" cy="4437245"/>
          </a:xfrm>
        </p:spPr>
        <p:txBody>
          <a:bodyPr vert="horz" lIns="91440" tIns="45720" rIns="91440" bIns="45720" rtlCol="0" anchor="t">
            <a:noAutofit/>
          </a:bodyPr>
          <a:lstStyle/>
          <a:p>
            <a:pPr marL="0" indent="0">
              <a:lnSpc>
                <a:spcPct val="120000"/>
              </a:lnSpc>
              <a:spcBef>
                <a:spcPts val="0"/>
              </a:spcBef>
              <a:spcAft>
                <a:spcPts val="0"/>
              </a:spcAft>
              <a:buNone/>
            </a:pPr>
            <a:endParaRPr lang="en-US" sz="2400">
              <a:latin typeface="Helvetica" panose="020B0604020202020204" pitchFamily="34" charset="0"/>
              <a:cs typeface="Helvetica" panose="020B0604020202020204" pitchFamily="34" charset="0"/>
            </a:endParaRPr>
          </a:p>
          <a:p>
            <a:pPr marL="0" indent="0">
              <a:lnSpc>
                <a:spcPct val="120000"/>
              </a:lnSpc>
              <a:spcBef>
                <a:spcPts val="0"/>
              </a:spcBef>
              <a:spcAft>
                <a:spcPts val="0"/>
              </a:spcAft>
              <a:buNone/>
            </a:pPr>
            <a:r>
              <a:rPr lang="en-US" sz="2400" dirty="0">
                <a:latin typeface="Arial"/>
              </a:rPr>
              <a:t>When you’re new on the job, you could use a safety assist.</a:t>
            </a:r>
          </a:p>
          <a:p>
            <a:pPr marL="0" indent="0">
              <a:lnSpc>
                <a:spcPct val="120000"/>
              </a:lnSpc>
              <a:spcBef>
                <a:spcPts val="0"/>
              </a:spcBef>
              <a:spcAft>
                <a:spcPts val="0"/>
              </a:spcAft>
              <a:buNone/>
            </a:pPr>
            <a:endParaRPr lang="en-US" sz="2400">
              <a:latin typeface="Arial"/>
              <a:cs typeface="Helvetica" panose="020B0604020202020204" pitchFamily="34" charset="0"/>
            </a:endParaRPr>
          </a:p>
          <a:p>
            <a:pPr marL="0" indent="0">
              <a:buNone/>
            </a:pPr>
            <a:r>
              <a:rPr lang="en-US" sz="2400" dirty="0">
                <a:latin typeface="Arial"/>
              </a:rPr>
              <a:t>New employees don’t know everything about policies, work procedures, hazards and precautions. Safety training during orientation is important. It can prevent new employees from developing unsafe habits that could cause an accident or injury. Observations can help identify unsafe habits or behaviors that need changing.</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a:latin typeface="Arial"/>
              </a:rPr>
              <a:t>Safety From Day One</a:t>
            </a:r>
          </a:p>
        </p:txBody>
      </p:sp>
      <p:sp>
        <p:nvSpPr>
          <p:cNvPr id="3" name="Content Placeholder 2"/>
          <p:cNvSpPr>
            <a:spLocks noGrp="1"/>
          </p:cNvSpPr>
          <p:nvPr>
            <p:ph idx="1"/>
          </p:nvPr>
        </p:nvSpPr>
        <p:spPr>
          <a:xfrm>
            <a:off x="885295" y="837398"/>
            <a:ext cx="7420353" cy="4437245"/>
          </a:xfrm>
        </p:spPr>
        <p:txBody>
          <a:bodyPr vert="horz" lIns="91440" tIns="45720" rIns="91440" bIns="45720" rtlCol="0" anchor="t">
            <a:noAutofit/>
          </a:bodyPr>
          <a:lstStyle/>
          <a:p>
            <a:pPr marL="0" indent="0">
              <a:lnSpc>
                <a:spcPct val="120000"/>
              </a:lnSpc>
              <a:spcBef>
                <a:spcPts val="0"/>
              </a:spcBef>
              <a:spcAft>
                <a:spcPts val="0"/>
              </a:spcAft>
              <a:buNone/>
            </a:pPr>
            <a:endParaRPr lang="en-US" sz="2400">
              <a:latin typeface="Arial" panose="020B0604020202020204" pitchFamily="34" charset="0"/>
              <a:cs typeface="Arial" panose="020B0604020202020204" pitchFamily="34" charset="0"/>
            </a:endParaRPr>
          </a:p>
          <a:p>
            <a:pPr marL="0" indent="0">
              <a:buNone/>
            </a:pPr>
            <a:endParaRPr lang="en-US" sz="2400"/>
          </a:p>
          <a:p>
            <a:pPr marL="0" indent="0">
              <a:buNone/>
            </a:pPr>
            <a:r>
              <a:rPr lang="en-US" sz="2400">
                <a:latin typeface="Arial"/>
              </a:rPr>
              <a:t>What happens when managers fulfill their obligation to train new employees and make safety resources available?</a:t>
            </a:r>
          </a:p>
          <a:p>
            <a:pPr>
              <a:buFont typeface="Wingdings" panose="05000000000000000000" pitchFamily="2" charset="2"/>
              <a:buChar char="§"/>
            </a:pPr>
            <a:r>
              <a:rPr lang="en-US" sz="2400">
                <a:latin typeface="Arial"/>
              </a:rPr>
              <a:t> Accident and injury rates decrease.</a:t>
            </a:r>
          </a:p>
          <a:p>
            <a:pPr lvl="0">
              <a:buFont typeface="Wingdings" panose="05000000000000000000" pitchFamily="2" charset="2"/>
              <a:buChar char="§"/>
            </a:pPr>
            <a:r>
              <a:rPr lang="en-US" sz="2400">
                <a:latin typeface="Arial"/>
              </a:rPr>
              <a:t>Employees know that management cares about their well-being.</a:t>
            </a:r>
          </a:p>
          <a:p>
            <a:pPr lvl="0">
              <a:buFont typeface="Wingdings" panose="05000000000000000000" pitchFamily="2" charset="2"/>
              <a:buChar char="§"/>
            </a:pPr>
            <a:r>
              <a:rPr lang="en-US" sz="2400">
                <a:latin typeface="Arial"/>
              </a:rPr>
              <a:t>Employees understand the importance of following procedures and working safety.</a:t>
            </a:r>
          </a:p>
          <a:p>
            <a:pPr lvl="0">
              <a:buFont typeface="Wingdings" panose="05000000000000000000" pitchFamily="2" charset="2"/>
              <a:buChar char="§"/>
            </a:pPr>
            <a:r>
              <a:rPr lang="en-US" sz="2400">
                <a:latin typeface="Arial"/>
              </a:rPr>
              <a:t>New employees become productive and proficient.</a:t>
            </a:r>
          </a:p>
          <a:p>
            <a:pPr marL="0" indent="0">
              <a:lnSpc>
                <a:spcPct val="120000"/>
              </a:lnSpc>
              <a:spcBef>
                <a:spcPts val="0"/>
              </a:spcBef>
              <a:spcAft>
                <a:spcPts val="0"/>
              </a:spcAft>
              <a:buNone/>
            </a:pPr>
            <a:endParaRPr lang="en-US" sz="240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450286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a:latin typeface="Arial"/>
              </a:rPr>
              <a:t>Safety From Day One</a:t>
            </a:r>
          </a:p>
        </p:txBody>
      </p:sp>
      <p:sp>
        <p:nvSpPr>
          <p:cNvPr id="3" name="Content Placeholder 2"/>
          <p:cNvSpPr>
            <a:spLocks noGrp="1"/>
          </p:cNvSpPr>
          <p:nvPr>
            <p:ph idx="1"/>
          </p:nvPr>
        </p:nvSpPr>
        <p:spPr>
          <a:xfrm>
            <a:off x="885295" y="837398"/>
            <a:ext cx="7420353" cy="4437245"/>
          </a:xfrm>
        </p:spPr>
        <p:txBody>
          <a:bodyPr vert="horz" lIns="91440" tIns="45720" rIns="91440" bIns="45720" rtlCol="0" anchor="t">
            <a:noAutofit/>
          </a:bodyPr>
          <a:lstStyle/>
          <a:p>
            <a:pPr marL="0" indent="0">
              <a:buNone/>
            </a:pPr>
            <a:endParaRPr lang="en-US" sz="2400" dirty="0"/>
          </a:p>
          <a:p>
            <a:pPr marL="0" indent="0">
              <a:lnSpc>
                <a:spcPct val="120000"/>
              </a:lnSpc>
              <a:spcBef>
                <a:spcPts val="0"/>
              </a:spcBef>
              <a:spcAft>
                <a:spcPts val="0"/>
              </a:spcAft>
              <a:buNone/>
            </a:pPr>
            <a:br>
              <a:rPr lang="en-US" sz="2400" dirty="0">
                <a:latin typeface="Helvetica" panose="020B0604020202020204" pitchFamily="34" charset="0"/>
                <a:cs typeface="Helvetica" panose="020B0604020202020204" pitchFamily="34" charset="0"/>
              </a:rPr>
            </a:br>
            <a:endParaRPr lang="en-US" sz="2400" dirty="0">
              <a:latin typeface="Helvetica" panose="020B0604020202020204" pitchFamily="34" charset="0"/>
              <a:cs typeface="Helvetica" panose="020B0604020202020204" pitchFamily="34" charset="0"/>
            </a:endParaRPr>
          </a:p>
          <a:p>
            <a:pPr marL="0" indent="0">
              <a:lnSpc>
                <a:spcPct val="120000"/>
              </a:lnSpc>
              <a:spcBef>
                <a:spcPts val="0"/>
              </a:spcBef>
              <a:spcAft>
                <a:spcPts val="0"/>
              </a:spcAft>
              <a:buNone/>
            </a:pPr>
            <a:endParaRPr lang="en-US" sz="2400" dirty="0"/>
          </a:p>
          <a:p>
            <a:pPr marL="0" indent="0">
              <a:lnSpc>
                <a:spcPct val="120000"/>
              </a:lnSpc>
              <a:spcBef>
                <a:spcPts val="0"/>
              </a:spcBef>
              <a:spcAft>
                <a:spcPts val="0"/>
              </a:spcAft>
              <a:buNone/>
            </a:pPr>
            <a:r>
              <a:rPr lang="en-US" sz="2400" dirty="0">
                <a:latin typeface="Arial"/>
              </a:rPr>
              <a:t>And that’s smart safety!</a:t>
            </a:r>
          </a:p>
          <a:p>
            <a:pPr marL="0" indent="0">
              <a:lnSpc>
                <a:spcPct val="120000"/>
              </a:lnSpc>
              <a:spcBef>
                <a:spcPts val="0"/>
              </a:spcBef>
              <a:spcAft>
                <a:spcPts val="0"/>
              </a:spcAft>
              <a:buNone/>
            </a:pPr>
            <a:endParaRPr lang="en-US" dirty="0"/>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1900" dirty="0">
                <a:latin typeface="Arial"/>
              </a:rPr>
              <a:t>For additional information or guidance, contact your safety office.</a:t>
            </a:r>
          </a:p>
          <a:p>
            <a:pPr marL="0" indent="0">
              <a:lnSpc>
                <a:spcPct val="120000"/>
              </a:lnSpc>
              <a:spcBef>
                <a:spcPts val="0"/>
              </a:spcBef>
              <a:spcAft>
                <a:spcPts val="0"/>
              </a:spcAft>
              <a:buNone/>
            </a:pPr>
            <a:endParaRPr lang="en-US" sz="2400" dirty="0">
              <a:latin typeface="Arial"/>
              <a:cs typeface="Helvetica" panose="020B0604020202020204" pitchFamily="34" charset="0"/>
            </a:endParaRPr>
          </a:p>
        </p:txBody>
      </p:sp>
    </p:spTree>
    <p:extLst>
      <p:ext uri="{BB962C8B-B14F-4D97-AF65-F5344CB8AC3E}">
        <p14:creationId xmlns:p14="http://schemas.microsoft.com/office/powerpoint/2010/main" val="2366136367"/>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066f604-54d3-4ce0-bb9e-2103dbf064c0" xsi:nil="true"/>
    <lcf76f155ced4ddcb4097134ff3c332f xmlns="051ef2fe-6200-43c2-a1f1-eb6a28a2b2c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1B087A8A5AFC74F94DE630C2684D175" ma:contentTypeVersion="15" ma:contentTypeDescription="Create a new document." ma:contentTypeScope="" ma:versionID="87d3bbf14afaa33fa3e42f01f1324767">
  <xsd:schema xmlns:xsd="http://www.w3.org/2001/XMLSchema" xmlns:xs="http://www.w3.org/2001/XMLSchema" xmlns:p="http://schemas.microsoft.com/office/2006/metadata/properties" xmlns:ns2="051ef2fe-6200-43c2-a1f1-eb6a28a2b2c5" xmlns:ns3="0066f604-54d3-4ce0-bb9e-2103dbf064c0" targetNamespace="http://schemas.microsoft.com/office/2006/metadata/properties" ma:root="true" ma:fieldsID="88983a22b1e08e9706bb9c82d5df05aa" ns2:_="" ns3:_="">
    <xsd:import namespace="051ef2fe-6200-43c2-a1f1-eb6a28a2b2c5"/>
    <xsd:import namespace="0066f604-54d3-4ce0-bb9e-2103dbf064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ef2fe-6200-43c2-a1f1-eb6a28a2b2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66f604-54d3-4ce0-bb9e-2103dbf064c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5feaeb-7913-4e01-b5d7-223a21345866}" ma:internalName="TaxCatchAll" ma:showField="CatchAllData" ma:web="0066f604-54d3-4ce0-bb9e-2103dbf064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BE5167-B317-480E-A800-3BF40F9160EC}">
  <ds:schemaRefs>
    <ds:schemaRef ds:uri="http://schemas.microsoft.com/sharepoint/v3/contenttype/forms"/>
  </ds:schemaRefs>
</ds:datastoreItem>
</file>

<file path=customXml/itemProps2.xml><?xml version="1.0" encoding="utf-8"?>
<ds:datastoreItem xmlns:ds="http://schemas.openxmlformats.org/officeDocument/2006/customXml" ds:itemID="{02E26CB2-8C81-4628-9ED3-024D30D0D203}">
  <ds:schemaRefs>
    <ds:schemaRef ds:uri="http://purl.org/dc/dcmitype/"/>
    <ds:schemaRef ds:uri="http://purl.org/dc/elements/1.1/"/>
    <ds:schemaRef ds:uri="0066f604-54d3-4ce0-bb9e-2103dbf064c0"/>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051ef2fe-6200-43c2-a1f1-eb6a28a2b2c5"/>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D81D8B2-88B9-41A2-8159-122F50953942}"/>
</file>

<file path=docProps/app.xml><?xml version="1.0" encoding="utf-8"?>
<Properties xmlns="http://schemas.openxmlformats.org/officeDocument/2006/extended-properties" xmlns:vt="http://schemas.openxmlformats.org/officeDocument/2006/docPropsVTypes">
  <Template/>
  <TotalTime>0</TotalTime>
  <Words>161</Words>
  <Application>Microsoft Office PowerPoint</Application>
  <PresentationFormat>On-screen Show (4:3)</PresentationFormat>
  <Paragraphs>22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Helvetica</vt:lpstr>
      <vt:lpstr>Wingdings</vt:lpstr>
      <vt:lpstr>YSBM_Template</vt:lpstr>
      <vt:lpstr> Safety From Day One           </vt:lpstr>
      <vt:lpstr>Safety From Day One</vt:lpstr>
      <vt:lpstr>Safety From Day One</vt:lpstr>
      <vt:lpstr>Safety From Day One</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Miller, Scott A - Buffalo, NY</cp:lastModifiedBy>
  <cp:revision>10</cp:revision>
  <cp:lastPrinted>2017-01-25T15:07:41Z</cp:lastPrinted>
  <dcterms:created xsi:type="dcterms:W3CDTF">2014-08-01T15:55:50Z</dcterms:created>
  <dcterms:modified xsi:type="dcterms:W3CDTF">2023-12-05T15:14:51Z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0x010100D1B087A8A5AFC74F94DE630C2684D175</vt:lpwstr>
  </property>
  <property fmtid="{D5CDD505-2E9C-101B-9397-08002B2CF9AE}" pid="3" name="MediaServiceImageTags">
    <vt:lpwstr/>
  </property>
  <property fmtid="{D5CDD505-2E9C-101B-9397-08002B2CF9AE}" pid="4" name="Order">
    <vt:r8>135300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ies>
</file>