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59" autoAdjust="0"/>
  </p:normalViewPr>
  <p:slideViewPr>
    <p:cSldViewPr snapToGrid="0" snapToObjects="1">
      <p:cViewPr varScale="1">
        <p:scale>
          <a:sx n="58" d="100"/>
          <a:sy n="58" d="100"/>
        </p:scale>
        <p:origin x="152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er, Scott A - Buffalo, NY" userId="S::scott.a.miller3@usps.gov::cf64db98-5706-411e-803e-c2ed37421912" providerId="AD" clId="Web-{1B8EE108-D921-44FE-B27A-9135790A35AD}"/>
    <pc:docChg chg="modSld">
      <pc:chgData name="Miller, Scott A - Buffalo, NY" userId="S::scott.a.miller3@usps.gov::cf64db98-5706-411e-803e-c2ed37421912" providerId="AD" clId="Web-{1B8EE108-D921-44FE-B27A-9135790A35AD}" dt="2022-11-15T15:47:30.042" v="8" actId="20577"/>
      <pc:docMkLst>
        <pc:docMk/>
      </pc:docMkLst>
      <pc:sldChg chg="modSp">
        <pc:chgData name="Miller, Scott A - Buffalo, NY" userId="S::scott.a.miller3@usps.gov::cf64db98-5706-411e-803e-c2ed37421912" providerId="AD" clId="Web-{1B8EE108-D921-44FE-B27A-9135790A35AD}" dt="2022-11-15T15:47:04.682" v="1" actId="20577"/>
        <pc:sldMkLst>
          <pc:docMk/>
          <pc:sldMk cId="3497351106" sldId="256"/>
        </pc:sldMkLst>
        <pc:spChg chg="mod">
          <ac:chgData name="Miller, Scott A - Buffalo, NY" userId="S::scott.a.miller3@usps.gov::cf64db98-5706-411e-803e-c2ed37421912" providerId="AD" clId="Web-{1B8EE108-D921-44FE-B27A-9135790A35AD}" dt="2022-11-15T15:47:04.682" v="1" actId="20577"/>
          <ac:spMkLst>
            <pc:docMk/>
            <pc:sldMk cId="3497351106" sldId="256"/>
            <ac:spMk id="2" creationId="{00000000-0000-0000-0000-000000000000}"/>
          </ac:spMkLst>
        </pc:spChg>
      </pc:sldChg>
      <pc:sldChg chg="modSp">
        <pc:chgData name="Miller, Scott A - Buffalo, NY" userId="S::scott.a.miller3@usps.gov::cf64db98-5706-411e-803e-c2ed37421912" providerId="AD" clId="Web-{1B8EE108-D921-44FE-B27A-9135790A35AD}" dt="2022-11-15T15:47:09.682" v="2" actId="20577"/>
        <pc:sldMkLst>
          <pc:docMk/>
          <pc:sldMk cId="3125533672" sldId="257"/>
        </pc:sldMkLst>
        <pc:spChg chg="mod">
          <ac:chgData name="Miller, Scott A - Buffalo, NY" userId="S::scott.a.miller3@usps.gov::cf64db98-5706-411e-803e-c2ed37421912" providerId="AD" clId="Web-{1B8EE108-D921-44FE-B27A-9135790A35AD}" dt="2022-11-15T15:47:09.682" v="2" actId="20577"/>
          <ac:spMkLst>
            <pc:docMk/>
            <pc:sldMk cId="3125533672" sldId="257"/>
            <ac:spMk id="2" creationId="{00000000-0000-0000-0000-000000000000}"/>
          </ac:spMkLst>
        </pc:spChg>
      </pc:sldChg>
      <pc:sldChg chg="modSp">
        <pc:chgData name="Miller, Scott A - Buffalo, NY" userId="S::scott.a.miller3@usps.gov::cf64db98-5706-411e-803e-c2ed37421912" providerId="AD" clId="Web-{1B8EE108-D921-44FE-B27A-9135790A35AD}" dt="2022-11-15T15:47:30.042" v="8" actId="20577"/>
        <pc:sldMkLst>
          <pc:docMk/>
          <pc:sldMk cId="332399375" sldId="258"/>
        </pc:sldMkLst>
        <pc:spChg chg="mod">
          <ac:chgData name="Miller, Scott A - Buffalo, NY" userId="S::scott.a.miller3@usps.gov::cf64db98-5706-411e-803e-c2ed37421912" providerId="AD" clId="Web-{1B8EE108-D921-44FE-B27A-9135790A35AD}" dt="2022-11-15T15:47:15.026" v="4" actId="20577"/>
          <ac:spMkLst>
            <pc:docMk/>
            <pc:sldMk cId="332399375" sldId="258"/>
            <ac:spMk id="2" creationId="{00000000-0000-0000-0000-000000000000}"/>
          </ac:spMkLst>
        </pc:spChg>
        <pc:spChg chg="mod">
          <ac:chgData name="Miller, Scott A - Buffalo, NY" userId="S::scott.a.miller3@usps.gov::cf64db98-5706-411e-803e-c2ed37421912" providerId="AD" clId="Web-{1B8EE108-D921-44FE-B27A-9135790A35AD}" dt="2022-11-15T15:47:30.042" v="8" actId="20577"/>
          <ac:spMkLst>
            <pc:docMk/>
            <pc:sldMk cId="332399375" sldId="258"/>
            <ac:spMk id="3" creationId="{00000000-0000-0000-0000-000000000000}"/>
          </ac:spMkLst>
        </pc:spChg>
      </pc:sldChg>
    </pc:docChg>
  </pc:docChgLst>
  <pc:docChgLst>
    <pc:chgData name="Miller, Scott A - Buffalo, NY" userId="cf64db98-5706-411e-803e-c2ed37421912" providerId="ADAL" clId="{7809313B-D3EE-4C77-A75F-EF054D3F5F43}"/>
    <pc:docChg chg="custSel modSld">
      <pc:chgData name="Miller, Scott A - Buffalo, NY" userId="cf64db98-5706-411e-803e-c2ed37421912" providerId="ADAL" clId="{7809313B-D3EE-4C77-A75F-EF054D3F5F43}" dt="2024-12-18T23:10:15.997" v="60" actId="20577"/>
      <pc:docMkLst>
        <pc:docMk/>
      </pc:docMkLst>
      <pc:sldChg chg="modSp mod">
        <pc:chgData name="Miller, Scott A - Buffalo, NY" userId="cf64db98-5706-411e-803e-c2ed37421912" providerId="ADAL" clId="{7809313B-D3EE-4C77-A75F-EF054D3F5F43}" dt="2024-12-18T23:10:15.997" v="60" actId="20577"/>
        <pc:sldMkLst>
          <pc:docMk/>
          <pc:sldMk cId="332399375" sldId="258"/>
        </pc:sldMkLst>
        <pc:spChg chg="mod">
          <ac:chgData name="Miller, Scott A - Buffalo, NY" userId="cf64db98-5706-411e-803e-c2ed37421912" providerId="ADAL" clId="{7809313B-D3EE-4C77-A75F-EF054D3F5F43}" dt="2024-12-18T23:10:15.997" v="60" actId="20577"/>
          <ac:spMkLst>
            <pc:docMk/>
            <pc:sldMk cId="332399375" sldId="258"/>
            <ac:spMk id="3" creationId="{00000000-0000-0000-0000-000000000000}"/>
          </ac:spMkLst>
        </pc:spChg>
      </pc:sldChg>
    </pc:docChg>
  </pc:docChgLst>
  <pc:docChgLst>
    <pc:chgData name="Miller, Scott A - Buffalo, NY" userId="S::scott.a.miller3@usps.gov::cf64db98-5706-411e-803e-c2ed37421912" providerId="AD" clId="Web-{D6732E68-62CD-4836-8659-4B0F68265A93}"/>
    <pc:docChg chg="modSld">
      <pc:chgData name="Miller, Scott A - Buffalo, NY" userId="S::scott.a.miller3@usps.gov::cf64db98-5706-411e-803e-c2ed37421912" providerId="AD" clId="Web-{D6732E68-62CD-4836-8659-4B0F68265A93}" dt="2022-11-15T15:49:46.262" v="13" actId="20577"/>
      <pc:docMkLst>
        <pc:docMk/>
      </pc:docMkLst>
      <pc:sldChg chg="modSp">
        <pc:chgData name="Miller, Scott A - Buffalo, NY" userId="S::scott.a.miller3@usps.gov::cf64db98-5706-411e-803e-c2ed37421912" providerId="AD" clId="Web-{D6732E68-62CD-4836-8659-4B0F68265A93}" dt="2022-11-15T15:49:46.262" v="13" actId="20577"/>
        <pc:sldMkLst>
          <pc:docMk/>
          <pc:sldMk cId="332399375" sldId="258"/>
        </pc:sldMkLst>
        <pc:spChg chg="mod">
          <ac:chgData name="Miller, Scott A - Buffalo, NY" userId="S::scott.a.miller3@usps.gov::cf64db98-5706-411e-803e-c2ed37421912" providerId="AD" clId="Web-{D6732E68-62CD-4836-8659-4B0F68265A93}" dt="2022-11-15T15:49:46.262" v="13" actId="20577"/>
          <ac:spMkLst>
            <pc:docMk/>
            <pc:sldMk cId="332399375" sldId="258"/>
            <ac:spMk id="3" creationId="{00000000-0000-0000-0000-000000000000}"/>
          </ac:spMkLst>
        </pc:spChg>
      </pc:sldChg>
    </pc:docChg>
  </pc:docChgLst>
  <pc:docChgLst>
    <pc:chgData name="Miller, Scott A - Buffalo, NY" userId="cf64db98-5706-411e-803e-c2ed37421912" providerId="ADAL" clId="{78600E7B-C743-44F6-A920-04EA36AE994D}"/>
    <pc:docChg chg="modSld">
      <pc:chgData name="Miller, Scott A - Buffalo, NY" userId="cf64db98-5706-411e-803e-c2ed37421912" providerId="ADAL" clId="{78600E7B-C743-44F6-A920-04EA36AE994D}" dt="2024-04-15T18:46:47.437" v="45" actId="20577"/>
      <pc:docMkLst>
        <pc:docMk/>
      </pc:docMkLst>
      <pc:sldChg chg="modSp mod">
        <pc:chgData name="Miller, Scott A - Buffalo, NY" userId="cf64db98-5706-411e-803e-c2ed37421912" providerId="ADAL" clId="{78600E7B-C743-44F6-A920-04EA36AE994D}" dt="2024-04-15T18:46:47.437" v="45" actId="20577"/>
        <pc:sldMkLst>
          <pc:docMk/>
          <pc:sldMk cId="332399375" sldId="258"/>
        </pc:sldMkLst>
        <pc:spChg chg="mod">
          <ac:chgData name="Miller, Scott A - Buffalo, NY" userId="cf64db98-5706-411e-803e-c2ed37421912" providerId="ADAL" clId="{78600E7B-C743-44F6-A920-04EA36AE994D}" dt="2024-04-15T18:46:47.437" v="45" actId="20577"/>
          <ac:spMkLst>
            <pc:docMk/>
            <pc:sldMk cId="332399375" sldId="258"/>
            <ac:spMk id="3" creationId="{00000000-0000-0000-0000-000000000000}"/>
          </ac:spMkLst>
        </pc:spChg>
      </pc:sldChg>
    </pc:docChg>
  </pc:docChgLst>
  <pc:docChgLst>
    <pc:chgData name="Miller, Scott A - Buffalo, NY" userId="S::scott.a.miller3@usps.gov::cf64db98-5706-411e-803e-c2ed37421912" providerId="AD" clId="Web-{C18E378D-B9DA-4C0E-B311-813F72757D9F}"/>
    <pc:docChg chg="modSld">
      <pc:chgData name="Miller, Scott A - Buffalo, NY" userId="S::scott.a.miller3@usps.gov::cf64db98-5706-411e-803e-c2ed37421912" providerId="AD" clId="Web-{C18E378D-B9DA-4C0E-B311-813F72757D9F}" dt="2023-08-15T16:31:05.187" v="3" actId="20577"/>
      <pc:docMkLst>
        <pc:docMk/>
      </pc:docMkLst>
      <pc:sldChg chg="modSp">
        <pc:chgData name="Miller, Scott A - Buffalo, NY" userId="S::scott.a.miller3@usps.gov::cf64db98-5706-411e-803e-c2ed37421912" providerId="AD" clId="Web-{C18E378D-B9DA-4C0E-B311-813F72757D9F}" dt="2023-08-15T16:31:05.187" v="3" actId="20577"/>
        <pc:sldMkLst>
          <pc:docMk/>
          <pc:sldMk cId="332399375" sldId="258"/>
        </pc:sldMkLst>
        <pc:spChg chg="mod">
          <ac:chgData name="Miller, Scott A - Buffalo, NY" userId="S::scott.a.miller3@usps.gov::cf64db98-5706-411e-803e-c2ed37421912" providerId="AD" clId="Web-{C18E378D-B9DA-4C0E-B311-813F72757D9F}" dt="2023-08-15T16:31:05.187" v="3" actId="20577"/>
          <ac:spMkLst>
            <pc:docMk/>
            <pc:sldMk cId="332399375" sldId="258"/>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YSSM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descr="YSSM1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12/18/2024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379" y="4562375"/>
            <a:ext cx="8816741" cy="1321360"/>
          </a:xfrm>
        </p:spPr>
        <p:txBody>
          <a:bodyPr>
            <a:noAutofit/>
          </a:bodyPr>
          <a:lstStyle/>
          <a:p>
            <a:pPr algn="ctr"/>
            <a:br>
              <a:rPr lang="en-US" sz="4400" dirty="0">
                <a:latin typeface="Arial" panose="020B0604020202020204" pitchFamily="34" charset="0"/>
                <a:cs typeface="Arial" panose="020B0604020202020204" pitchFamily="34" charset="0"/>
              </a:rPr>
            </a:br>
            <a:r>
              <a:rPr lang="en-US" sz="4400" dirty="0"/>
              <a:t>Training Programs</a:t>
            </a: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421639"/>
            <a:ext cx="8691613" cy="698768"/>
          </a:xfrm>
        </p:spPr>
        <p:txBody>
          <a:bodyPr>
            <a:noAutofit/>
          </a:bodyPr>
          <a:lstStyle/>
          <a:p>
            <a:pPr algn="ctr"/>
            <a:r>
              <a:rPr lang="en-US" sz="4000" dirty="0"/>
              <a:t>Training Programs</a:t>
            </a:r>
          </a:p>
        </p:txBody>
      </p:sp>
      <p:sp>
        <p:nvSpPr>
          <p:cNvPr id="3" name="Content Placeholder 2"/>
          <p:cNvSpPr>
            <a:spLocks noGrp="1"/>
          </p:cNvSpPr>
          <p:nvPr>
            <p:ph idx="1"/>
          </p:nvPr>
        </p:nvSpPr>
        <p:spPr>
          <a:xfrm>
            <a:off x="904545" y="1472666"/>
            <a:ext cx="7420353" cy="4437245"/>
          </a:xfrm>
        </p:spPr>
        <p:txBody>
          <a:bodyPr>
            <a:noAutofit/>
          </a:bodyPr>
          <a:lstStyle/>
          <a:p>
            <a:pPr marL="0" indent="0">
              <a:buNone/>
            </a:pPr>
            <a:r>
              <a:rPr lang="en-US" sz="2400" dirty="0"/>
              <a:t>Stay up-to-date on safety.</a:t>
            </a:r>
          </a:p>
          <a:p>
            <a:pPr marL="0" indent="0">
              <a:buNone/>
            </a:pPr>
            <a:endParaRPr lang="en-US" sz="2400" dirty="0"/>
          </a:p>
          <a:p>
            <a:pPr marL="0" indent="0">
              <a:buNone/>
            </a:pPr>
            <a:r>
              <a:rPr lang="en-US" sz="2400" dirty="0"/>
              <a:t>Motor vehicle, powered industrial truck, asbestos, hazardous materials and other refresher training programs must be provided and updated as needed according to OSHA regulations and USPS policies. Use these programs to correct improper work practices before accidents happen and to improve work practices after an accident. </a:t>
            </a: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523641"/>
            <a:ext cx="8691613" cy="698768"/>
          </a:xfrm>
        </p:spPr>
        <p:txBody>
          <a:bodyPr>
            <a:noAutofit/>
          </a:bodyPr>
          <a:lstStyle/>
          <a:p>
            <a:pPr algn="ctr"/>
            <a:r>
              <a:rPr lang="en-US" sz="4000" dirty="0"/>
              <a:t>Training Programs</a:t>
            </a:r>
          </a:p>
        </p:txBody>
      </p:sp>
      <p:sp>
        <p:nvSpPr>
          <p:cNvPr id="3" name="Content Placeholder 2"/>
          <p:cNvSpPr>
            <a:spLocks noGrp="1"/>
          </p:cNvSpPr>
          <p:nvPr>
            <p:ph idx="1"/>
          </p:nvPr>
        </p:nvSpPr>
        <p:spPr>
          <a:xfrm>
            <a:off x="885295" y="1058779"/>
            <a:ext cx="7420353" cy="4437245"/>
          </a:xfrm>
        </p:spPr>
        <p:txBody>
          <a:bodyPr vert="horz" lIns="91440" tIns="45720" rIns="91440" bIns="45720" rtlCol="0" anchor="t">
            <a:normAutofit lnSpcReduction="10000"/>
          </a:bodyPr>
          <a:lstStyle/>
          <a:p>
            <a:pPr marL="0" indent="0">
              <a:lnSpc>
                <a:spcPct val="120000"/>
              </a:lnSpc>
              <a:spcBef>
                <a:spcPts val="0"/>
              </a:spcBef>
              <a:spcAft>
                <a:spcPts val="0"/>
              </a:spcAft>
              <a:buNone/>
            </a:pPr>
            <a:endParaRPr lang="en-US" sz="2400" dirty="0">
              <a:latin typeface="Arial" panose="020B0604020202020204" pitchFamily="34" charset="0"/>
              <a:cs typeface="Arial" panose="020B0604020202020204" pitchFamily="34" charset="0"/>
            </a:endParaRPr>
          </a:p>
          <a:p>
            <a:pPr marL="0" indent="0">
              <a:buNone/>
            </a:pPr>
            <a:r>
              <a:rPr lang="en-US" sz="2400" dirty="0"/>
              <a:t>Refresher training requirements are included in the Written Program </a:t>
            </a:r>
            <a:r>
              <a:rPr lang="en-US" sz="2400"/>
              <a:t>Training Curriculum located </a:t>
            </a:r>
            <a:r>
              <a:rPr lang="en-US" sz="2400" dirty="0"/>
              <a:t>on the MyHR page on the Blue intranet. </a:t>
            </a:r>
          </a:p>
          <a:p>
            <a:pPr marL="0" indent="0">
              <a:buNone/>
            </a:pPr>
            <a:endParaRPr lang="en-US" sz="2400" dirty="0">
              <a:latin typeface="Arial" panose="020B0604020202020204" pitchFamily="34" charset="0"/>
              <a:cs typeface="Arial" panose="020B0604020202020204" pitchFamily="34" charset="0"/>
            </a:endParaRPr>
          </a:p>
          <a:p>
            <a:pPr marL="0" indent="0">
              <a:buNone/>
            </a:pPr>
            <a:endParaRPr lang="en-US" sz="2400" dirty="0">
              <a:latin typeface="Arial"/>
              <a:cs typeface="Arial"/>
            </a:endParaRPr>
          </a:p>
          <a:p>
            <a:pPr marL="0" indent="0">
              <a:lnSpc>
                <a:spcPct val="120000"/>
              </a:lnSpc>
              <a:spcBef>
                <a:spcPts val="0"/>
              </a:spcBef>
              <a:spcAft>
                <a:spcPts val="0"/>
              </a:spcAft>
              <a:buNone/>
            </a:pPr>
            <a:r>
              <a:rPr lang="en-US" sz="2400" dirty="0">
                <a:latin typeface="Arial" panose="020B0604020202020204" pitchFamily="34" charset="0"/>
                <a:cs typeface="Arial" panose="020B0604020202020204" pitchFamily="34" charset="0"/>
              </a:rPr>
              <a:t>And that’s smart safety!</a:t>
            </a:r>
          </a:p>
          <a:p>
            <a:pPr marL="0" indent="0">
              <a:lnSpc>
                <a:spcPct val="120000"/>
              </a:lnSpc>
              <a:spcBef>
                <a:spcPts val="0"/>
              </a:spcBef>
              <a:spcAft>
                <a:spcPts val="0"/>
              </a:spcAft>
              <a:buNone/>
            </a:pPr>
            <a:endParaRPr lang="en-US" sz="2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2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1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1900" dirty="0">
                <a:latin typeface="Arial"/>
                <a:cs typeface="Arial"/>
              </a:rPr>
              <a:t>For additional information or guidance, contact your safety office.</a:t>
            </a:r>
          </a:p>
          <a:p>
            <a:pPr marL="0" indent="0">
              <a:lnSpc>
                <a:spcPct val="120000"/>
              </a:lnSpc>
              <a:spcBef>
                <a:spcPts val="0"/>
              </a:spcBef>
              <a:spcAft>
                <a:spcPts val="0"/>
              </a:spcAft>
              <a:buNone/>
            </a:pPr>
            <a:endParaRPr lang="en-US" sz="5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399375"/>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1B087A8A5AFC74F94DE630C2684D175" ma:contentTypeVersion="15" ma:contentTypeDescription="Create a new document." ma:contentTypeScope="" ma:versionID="87d3bbf14afaa33fa3e42f01f1324767">
  <xsd:schema xmlns:xsd="http://www.w3.org/2001/XMLSchema" xmlns:xs="http://www.w3.org/2001/XMLSchema" xmlns:p="http://schemas.microsoft.com/office/2006/metadata/properties" xmlns:ns2="051ef2fe-6200-43c2-a1f1-eb6a28a2b2c5" xmlns:ns3="0066f604-54d3-4ce0-bb9e-2103dbf064c0" targetNamespace="http://schemas.microsoft.com/office/2006/metadata/properties" ma:root="true" ma:fieldsID="88983a22b1e08e9706bb9c82d5df05aa" ns2:_="" ns3:_="">
    <xsd:import namespace="051ef2fe-6200-43c2-a1f1-eb6a28a2b2c5"/>
    <xsd:import namespace="0066f604-54d3-4ce0-bb9e-2103dbf064c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1ef2fe-6200-43c2-a1f1-eb6a28a2b2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46b2910-02c8-4a71-be9c-50caa9ab8ad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066f604-54d3-4ce0-bb9e-2103dbf064c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025feaeb-7913-4e01-b5d7-223a21345866}" ma:internalName="TaxCatchAll" ma:showField="CatchAllData" ma:web="0066f604-54d3-4ce0-bb9e-2103dbf064c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066f604-54d3-4ce0-bb9e-2103dbf064c0" xsi:nil="true"/>
    <lcf76f155ced4ddcb4097134ff3c332f xmlns="051ef2fe-6200-43c2-a1f1-eb6a28a2b2c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57198C6-1090-4D75-8DB3-05D0F72209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1ef2fe-6200-43c2-a1f1-eb6a28a2b2c5"/>
    <ds:schemaRef ds:uri="0066f604-54d3-4ce0-bb9e-2103dbf064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E4D05BE-A69F-486F-9D24-5FC1C2A551BC}">
  <ds:schemaRefs>
    <ds:schemaRef ds:uri="http://schemas.microsoft.com/sharepoint/v3/contenttype/forms"/>
  </ds:schemaRefs>
</ds:datastoreItem>
</file>

<file path=customXml/itemProps3.xml><?xml version="1.0" encoding="utf-8"?>
<ds:datastoreItem xmlns:ds="http://schemas.openxmlformats.org/officeDocument/2006/customXml" ds:itemID="{E5F0EA92-F80C-4B19-A9A9-361655796A31}">
  <ds:schemaRefs>
    <ds:schemaRef ds:uri="http://schemas.microsoft.com/office/2006/metadata/properties"/>
    <ds:schemaRef ds:uri="http://schemas.microsoft.com/office/infopath/2007/PartnerControls"/>
    <ds:schemaRef ds:uri="http://schemas.microsoft.com/sharepoint/v3"/>
    <ds:schemaRef ds:uri="57d24744-6575-40bb-88d4-0a3cd153c139"/>
    <ds:schemaRef ds:uri="dc2526d9-1c0b-45ed-b3d4-9d2ceccde7b4"/>
    <ds:schemaRef ds:uri="0066f604-54d3-4ce0-bb9e-2103dbf064c0"/>
    <ds:schemaRef ds:uri="051ef2fe-6200-43c2-a1f1-eb6a28a2b2c5"/>
  </ds:schemaRefs>
</ds:datastoreItem>
</file>

<file path=docMetadata/LabelInfo.xml><?xml version="1.0" encoding="utf-8"?>
<clbl:labelList xmlns:clbl="http://schemas.microsoft.com/office/2020/mipLabelMetadata">
  <clbl:label id="{f9aa5788-eb33-4a49-8ad0-76101910cac3}" enabled="0" method="" siteId="{f9aa5788-eb33-4a49-8ad0-76101910cac3}" removed="1"/>
</clbl:labelList>
</file>

<file path=docProps/app.xml><?xml version="1.0" encoding="utf-8"?>
<Properties xmlns="http://schemas.openxmlformats.org/officeDocument/2006/extended-properties" xmlns:vt="http://schemas.openxmlformats.org/officeDocument/2006/docPropsVTypes">
  <Template/>
  <TotalTime>3077</TotalTime>
  <Words>153</Words>
  <Application>Microsoft Office PowerPoint</Application>
  <PresentationFormat>On-screen Show (4:3)</PresentationFormat>
  <Paragraphs>15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Helvetica</vt:lpstr>
      <vt:lpstr>YSBM_Template</vt:lpstr>
      <vt:lpstr> Training Programs                                                     </vt:lpstr>
      <vt:lpstr>Training Programs</vt:lpstr>
      <vt:lpstr>Training Programs</vt:lpstr>
    </vt:vector>
  </TitlesOfParts>
  <Company>USPS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Miller, Scott A - Buffalo, NY</cp:lastModifiedBy>
  <cp:revision>98</cp:revision>
  <cp:lastPrinted>2016-03-28T13:50:09Z</cp:lastPrinted>
  <dcterms:created xsi:type="dcterms:W3CDTF">2014-08-01T15:55:50Z</dcterms:created>
  <dcterms:modified xsi:type="dcterms:W3CDTF">2024-12-18T23:10:20Z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0x010100D1B087A8A5AFC74F94DE630C2684D175</vt:lpwstr>
  </property>
  <property fmtid="{D5CDD505-2E9C-101B-9397-08002B2CF9AE}" pid="3" name="MediaServiceImageTags">
    <vt:lpwstr/>
  </property>
  <property fmtid="{D5CDD505-2E9C-101B-9397-08002B2CF9AE}" pid="4" name="Order">
    <vt:r8>53500</vt:r8>
  </property>
  <property fmtid="{D5CDD505-2E9C-101B-9397-08002B2CF9AE}" pid="5" name="xd_Signature">
    <vt:bool>false</vt:bool>
  </property>
  <property fmtid="{D5CDD505-2E9C-101B-9397-08002B2CF9AE}" pid="6" name="xd_ProgID">
    <vt:lpwstr/>
  </property>
  <property fmtid="{D5CDD505-2E9C-101B-9397-08002B2CF9AE}" pid="7" name="TriggerFlowInfo">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ies>
</file>