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11C9D-3134-4846-AA0E-A90BBC4784F4}" v="10" dt="2022-11-15T15:33:11.388"/>
    <p1510:client id="{C652CEC3-9C6E-405E-B17E-F075C7FE1670}" v="3" dt="2023-06-12T13:38:48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>
        <p:scale>
          <a:sx n="99" d="100"/>
          <a:sy n="99" d="100"/>
        </p:scale>
        <p:origin x="-202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2B211C9D-3134-4846-AA0E-A90BBC4784F4}"/>
    <pc:docChg chg="modSld">
      <pc:chgData name="Miller, Scott A - Buffalo, NY" userId="S::scott.a.miller3@usps.gov::cf64db98-5706-411e-803e-c2ed37421912" providerId="AD" clId="Web-{2B211C9D-3134-4846-AA0E-A90BBC4784F4}" dt="2022-11-15T15:33:11.388" v="6" actId="20577"/>
      <pc:docMkLst>
        <pc:docMk/>
      </pc:docMkLst>
      <pc:sldChg chg="modSp">
        <pc:chgData name="Miller, Scott A - Buffalo, NY" userId="S::scott.a.miller3@usps.gov::cf64db98-5706-411e-803e-c2ed37421912" providerId="AD" clId="Web-{2B211C9D-3134-4846-AA0E-A90BBC4784F4}" dt="2022-11-15T15:32:53.591" v="1" actId="20577"/>
        <pc:sldMkLst>
          <pc:docMk/>
          <pc:sldMk cId="3497351106" sldId="256"/>
        </pc:sldMkLst>
        <pc:spChg chg="mod">
          <ac:chgData name="Miller, Scott A - Buffalo, NY" userId="S::scott.a.miller3@usps.gov::cf64db98-5706-411e-803e-c2ed37421912" providerId="AD" clId="Web-{2B211C9D-3134-4846-AA0E-A90BBC4784F4}" dt="2022-11-15T15:32:53.591" v="1" actId="20577"/>
          <ac:spMkLst>
            <pc:docMk/>
            <pc:sldMk cId="3497351106" sldId="256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2B211C9D-3134-4846-AA0E-A90BBC4784F4}" dt="2022-11-15T15:32:59.841" v="3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2B211C9D-3134-4846-AA0E-A90BBC4784F4}" dt="2022-11-15T15:32:59.841" v="3" actId="20577"/>
          <ac:spMkLst>
            <pc:docMk/>
            <pc:sldMk cId="3125533672" sldId="257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2B211C9D-3134-4846-AA0E-A90BBC4784F4}" dt="2022-11-15T15:33:11.388" v="6" actId="20577"/>
        <pc:sldMkLst>
          <pc:docMk/>
          <pc:sldMk cId="332399375" sldId="258"/>
        </pc:sldMkLst>
        <pc:spChg chg="mod">
          <ac:chgData name="Miller, Scott A - Buffalo, NY" userId="S::scott.a.miller3@usps.gov::cf64db98-5706-411e-803e-c2ed37421912" providerId="AD" clId="Web-{2B211C9D-3134-4846-AA0E-A90BBC4784F4}" dt="2022-11-15T15:33:04.450" v="5" actId="20577"/>
          <ac:spMkLst>
            <pc:docMk/>
            <pc:sldMk cId="332399375" sldId="258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2B211C9D-3134-4846-AA0E-A90BBC4784F4}" dt="2022-11-15T15:33:11.388" v="6" actId="20577"/>
          <ac:spMkLst>
            <pc:docMk/>
            <pc:sldMk cId="332399375" sldId="258"/>
            <ac:spMk id="3" creationId="{00000000-0000-0000-0000-000000000000}"/>
          </ac:spMkLst>
        </pc:spChg>
      </pc:sldChg>
    </pc:docChg>
  </pc:docChgLst>
  <pc:docChgLst>
    <pc:chgData name="Miller, Scott A - Buffalo, NY" userId="S::scott.a.miller3@usps.gov::cf64db98-5706-411e-803e-c2ed37421912" providerId="AD" clId="Web-{C652CEC3-9C6E-405E-B17E-F075C7FE1670}"/>
    <pc:docChg chg="modSld">
      <pc:chgData name="Miller, Scott A - Buffalo, NY" userId="S::scott.a.miller3@usps.gov::cf64db98-5706-411e-803e-c2ed37421912" providerId="AD" clId="Web-{C652CEC3-9C6E-405E-B17E-F075C7FE1670}" dt="2023-06-12T13:38:47.226" v="1" actId="20577"/>
      <pc:docMkLst>
        <pc:docMk/>
      </pc:docMkLst>
      <pc:sldChg chg="modSp">
        <pc:chgData name="Miller, Scott A - Buffalo, NY" userId="S::scott.a.miller3@usps.gov::cf64db98-5706-411e-803e-c2ed37421912" providerId="AD" clId="Web-{C652CEC3-9C6E-405E-B17E-F075C7FE1670}" dt="2023-06-12T13:38:47.226" v="1" actId="20577"/>
        <pc:sldMkLst>
          <pc:docMk/>
          <pc:sldMk cId="332399375" sldId="258"/>
        </pc:sldMkLst>
        <pc:spChg chg="mod">
          <ac:chgData name="Miller, Scott A - Buffalo, NY" userId="S::scott.a.miller3@usps.gov::cf64db98-5706-411e-803e-c2ed37421912" providerId="AD" clId="Web-{C652CEC3-9C6E-405E-B17E-F075C7FE1670}" dt="2023-06-12T13:38:47.226" v="1" actId="20577"/>
          <ac:spMkLst>
            <pc:docMk/>
            <pc:sldMk cId="332399375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Vehicle Emergencies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Vehicle Emergencies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Stuck? Stay put.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When you’re stuck on the road or have car trouble, stay with your vehicle. It provides shelter for you and it’s easier for emergency personnel to find a car than a person on foot. In winter, make sure the vehicle’s exhaust isn't blocked by snow.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Vehicle Emergencies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/>
                <a:cs typeface="Arial"/>
              </a:rPr>
              <a:t>And that’s smart safety!</a:t>
            </a:r>
            <a:endParaRPr lang="en-US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  <a:cs typeface="Arial"/>
              </a:rPr>
              <a:t>For additional information or guidance, contact your safety office.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4" ma:contentTypeDescription="Create a new document." ma:contentTypeScope="" ma:versionID="ab0d3c6cd2990323d88c318326e54421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c0f1237c3732ea70f59f6e5396a6d90e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95A2DD-985D-4B1C-ACCF-442357A6F9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2B2239-B28E-4282-89FC-331DD99E57A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E76B8C62-C0E3-4A99-B895-38DC1B49D3B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3049</TotalTime>
  <Words>75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YSBM_Template</vt:lpstr>
      <vt:lpstr> Vehicle Emergencies                                              </vt:lpstr>
      <vt:lpstr>Vehicle Emergencies</vt:lpstr>
      <vt:lpstr>Vehicle Emergencies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Edwards, Adrian A - Washington, DC - Contractor</cp:lastModifiedBy>
  <cp:revision>87</cp:revision>
  <cp:lastPrinted>2016-03-28T13:50:09Z</cp:lastPrinted>
  <dcterms:created xsi:type="dcterms:W3CDTF">2014-08-01T15:55:50Z</dcterms:created>
  <dcterms:modified xsi:type="dcterms:W3CDTF">2023-06-12T13:38:54Z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  <property fmtid="{D5CDD505-2E9C-101B-9397-08002B2CF9AE}" pid="3" name="Order">
    <vt:r8>51100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