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11C9D-3134-4846-AA0E-A90BBC4784F4}" v="10" dt="2022-11-15T15:33:11.388"/>
    <p1510:client id="{C652CEC3-9C6E-405E-B17E-F075C7FE1670}" v="3" dt="2023-06-12T13:38:48.4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2B211C9D-3134-4846-AA0E-A90BBC4784F4}"/>
    <pc:docChg chg="modSld">
      <pc:chgData name="Miller, Scott A - Buffalo, NY" userId="S::scott.a.miller3@usps.gov::cf64db98-5706-411e-803e-c2ed37421912" providerId="AD" clId="Web-{2B211C9D-3134-4846-AA0E-A90BBC4784F4}" dt="2022-11-15T15:33:11.388" v="6" actId="20577"/>
      <pc:docMkLst>
        <pc:docMk/>
      </pc:docMkLst>
      <pc:sldChg chg="modSp">
        <pc:chgData name="Miller, Scott A - Buffalo, NY" userId="S::scott.a.miller3@usps.gov::cf64db98-5706-411e-803e-c2ed37421912" providerId="AD" clId="Web-{2B211C9D-3134-4846-AA0E-A90BBC4784F4}" dt="2022-11-15T15:32:53.591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2B211C9D-3134-4846-AA0E-A90BBC4784F4}" dt="2022-11-15T15:32:53.591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B211C9D-3134-4846-AA0E-A90BBC4784F4}" dt="2022-11-15T15:32:59.841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2B211C9D-3134-4846-AA0E-A90BBC4784F4}" dt="2022-11-15T15:32:59.841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B211C9D-3134-4846-AA0E-A90BBC4784F4}" dt="2022-11-15T15:33:11.388" v="6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2B211C9D-3134-4846-AA0E-A90BBC4784F4}" dt="2022-11-15T15:33:04.450" v="5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2B211C9D-3134-4846-AA0E-A90BBC4784F4}" dt="2022-11-15T15:33:11.388" v="6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C652CEC3-9C6E-405E-B17E-F075C7FE1670}"/>
    <pc:docChg chg="modSld">
      <pc:chgData name="Miller, Scott A - Buffalo, NY" userId="S::scott.a.miller3@usps.gov::cf64db98-5706-411e-803e-c2ed37421912" providerId="AD" clId="Web-{C652CEC3-9C6E-405E-B17E-F075C7FE1670}" dt="2023-06-12T13:38:47.226" v="1" actId="20577"/>
      <pc:docMkLst>
        <pc:docMk/>
      </pc:docMkLst>
      <pc:sldChg chg="modSp">
        <pc:chgData name="Miller, Scott A - Buffalo, NY" userId="S::scott.a.miller3@usps.gov::cf64db98-5706-411e-803e-c2ed37421912" providerId="AD" clId="Web-{C652CEC3-9C6E-405E-B17E-F075C7FE1670}" dt="2023-06-12T13:38:47.226" v="1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C652CEC3-9C6E-405E-B17E-F075C7FE1670}" dt="2023-06-12T13:38:47.226" v="1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Vehicle Emergencies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Vehicle Emergencies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Stuck? Stay put.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When you’re stuck on the road or have car trouble, stay with your vehicle. It provides shelter for you and it’s easier for emergency personnel to find a car than a person on foot. In winter, make sure the vehicle’s exhaust isn't blocked by snow.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Vehicle Emergencies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And that’s smart safety!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4" ma:contentTypeDescription="Create a new document." ma:contentTypeScope="" ma:versionID="ab0d3c6cd2990323d88c318326e54421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c0f1237c3732ea70f59f6e5396a6d90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95A2DD-985D-4B1C-ACCF-442357A6F9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2B2239-B28E-4282-89FC-331DD99E57A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E76B8C62-C0E3-4A99-B895-38DC1B49D3B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</TotalTime>
  <Words>75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Vehicle Emergencies                                              </vt:lpstr>
      <vt:lpstr>Vehicle Emergencies</vt:lpstr>
      <vt:lpstr>Vehicle Emergencies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87</cp:revision>
  <cp:lastPrinted>2016-03-28T13:50:09Z</cp:lastPrinted>
  <dcterms:created xsi:type="dcterms:W3CDTF">2014-08-01T15:55:50Z</dcterms:created>
  <dcterms:modified xsi:type="dcterms:W3CDTF">2023-06-12T13:38:54Z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Order">
    <vt:r8>51100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</Properties>
</file>