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8"/>
  </p:notes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varScale="1">
        <p:scale>
          <a:sx n="103" d="100"/>
          <a:sy n="103" d="100"/>
        </p:scale>
        <p:origin x="185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E980C1C6-A403-44AB-8B8E-68515C5B5D1D}"/>
    <pc:docChg chg="modSld">
      <pc:chgData name="Miller, Scott A - Buffalo, NY" userId="S::scott.a.miller3@usps.gov::cf64db98-5706-411e-803e-c2ed37421912" providerId="AD" clId="Web-{E980C1C6-A403-44AB-8B8E-68515C5B5D1D}" dt="2022-11-08T14:26:14.909" v="0" actId="20577"/>
      <pc:docMkLst>
        <pc:docMk/>
      </pc:docMkLst>
      <pc:sldChg chg="modSp">
        <pc:chgData name="Miller, Scott A - Buffalo, NY" userId="S::scott.a.miller3@usps.gov::cf64db98-5706-411e-803e-c2ed37421912" providerId="AD" clId="Web-{E980C1C6-A403-44AB-8B8E-68515C5B5D1D}" dt="2022-11-08T14:26:14.909" v="0" actId="20577"/>
        <pc:sldMkLst>
          <pc:docMk/>
          <pc:sldMk cId="3125533672" sldId="257"/>
        </pc:sldMkLst>
        <pc:spChg chg="mod">
          <ac:chgData name="Miller, Scott A - Buffalo, NY" userId="S::scott.a.miller3@usps.gov::cf64db98-5706-411e-803e-c2ed37421912" providerId="AD" clId="Web-{E980C1C6-A403-44AB-8B8E-68515C5B5D1D}" dt="2022-11-08T14:26:14.909" v="0" actId="20577"/>
          <ac:spMkLst>
            <pc:docMk/>
            <pc:sldMk cId="3125533672" sldId="257"/>
            <ac:spMk id="2" creationId="{00000000-0000-0000-0000-000000000000}"/>
          </ac:spMkLst>
        </pc:spChg>
      </pc:sldChg>
    </pc:docChg>
  </pc:docChgLst>
  <pc:docChgLst>
    <pc:chgData name="Miller, Scott A - Buffalo, NY" userId="cf64db98-5706-411e-803e-c2ed37421912" providerId="ADAL" clId="{1E8E63B8-07C0-41AF-952A-0E0CF4FA161F}"/>
    <pc:docChg chg="undo custSel modSld">
      <pc:chgData name="Miller, Scott A - Buffalo, NY" userId="cf64db98-5706-411e-803e-c2ed37421912" providerId="ADAL" clId="{1E8E63B8-07C0-41AF-952A-0E0CF4FA161F}" dt="2023-11-14T18:39:10.921" v="4" actId="20577"/>
      <pc:docMkLst>
        <pc:docMk/>
      </pc:docMkLst>
      <pc:sldChg chg="modSp mod">
        <pc:chgData name="Miller, Scott A - Buffalo, NY" userId="cf64db98-5706-411e-803e-c2ed37421912" providerId="ADAL" clId="{1E8E63B8-07C0-41AF-952A-0E0CF4FA161F}" dt="2023-11-14T18:39:10.921" v="4" actId="20577"/>
        <pc:sldMkLst>
          <pc:docMk/>
          <pc:sldMk cId="332399375" sldId="258"/>
        </pc:sldMkLst>
        <pc:spChg chg="mod">
          <ac:chgData name="Miller, Scott A - Buffalo, NY" userId="cf64db98-5706-411e-803e-c2ed37421912" providerId="ADAL" clId="{1E8E63B8-07C0-41AF-952A-0E0CF4FA161F}" dt="2023-11-14T18:39:10.921" v="4" actId="20577"/>
          <ac:spMkLst>
            <pc:docMk/>
            <pc:sldMk cId="332399375" sldId="258"/>
            <ac:spMk id="3" creationId="{00000000-0000-0000-0000-000000000000}"/>
          </ac:spMkLst>
        </pc:spChg>
      </pc:sldChg>
    </pc:docChg>
  </pc:docChgLst>
  <pc:docChgLst>
    <pc:chgData name="Miller, Scott A - Buffalo, NY" userId="S::scott.a.miller3@usps.gov::cf64db98-5706-411e-803e-c2ed37421912" providerId="AD" clId="Web-{D303989A-DDDA-4848-A153-FFC93F89976F}"/>
    <pc:docChg chg="modSld">
      <pc:chgData name="Miller, Scott A - Buffalo, NY" userId="S::scott.a.miller3@usps.gov::cf64db98-5706-411e-803e-c2ed37421912" providerId="AD" clId="Web-{D303989A-DDDA-4848-A153-FFC93F89976F}" dt="2022-11-07T14:47:46.971" v="45" actId="20577"/>
      <pc:docMkLst>
        <pc:docMk/>
      </pc:docMkLst>
      <pc:sldChg chg="modSp">
        <pc:chgData name="Miller, Scott A - Buffalo, NY" userId="S::scott.a.miller3@usps.gov::cf64db98-5706-411e-803e-c2ed37421912" providerId="AD" clId="Web-{D303989A-DDDA-4848-A153-FFC93F89976F}" dt="2022-11-07T14:47:03.439" v="40" actId="20577"/>
        <pc:sldMkLst>
          <pc:docMk/>
          <pc:sldMk cId="3497351106" sldId="256"/>
        </pc:sldMkLst>
        <pc:spChg chg="mod">
          <ac:chgData name="Miller, Scott A - Buffalo, NY" userId="S::scott.a.miller3@usps.gov::cf64db98-5706-411e-803e-c2ed37421912" providerId="AD" clId="Web-{D303989A-DDDA-4848-A153-FFC93F89976F}" dt="2022-11-07T14:47:03.439" v="40"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D303989A-DDDA-4848-A153-FFC93F89976F}" dt="2022-11-07T14:47:30.705" v="42" actId="20577"/>
        <pc:sldMkLst>
          <pc:docMk/>
          <pc:sldMk cId="3125533672" sldId="257"/>
        </pc:sldMkLst>
        <pc:spChg chg="mod">
          <ac:chgData name="Miller, Scott A - Buffalo, NY" userId="S::scott.a.miller3@usps.gov::cf64db98-5706-411e-803e-c2ed37421912" providerId="AD" clId="Web-{D303989A-DDDA-4848-A153-FFC93F89976F}" dt="2022-11-07T14:47:30.705" v="42" actId="20577"/>
          <ac:spMkLst>
            <pc:docMk/>
            <pc:sldMk cId="3125533672" sldId="257"/>
            <ac:spMk id="2" creationId="{00000000-0000-0000-0000-000000000000}"/>
          </ac:spMkLst>
        </pc:spChg>
        <pc:spChg chg="mod">
          <ac:chgData name="Miller, Scott A - Buffalo, NY" userId="S::scott.a.miller3@usps.gov::cf64db98-5706-411e-803e-c2ed37421912" providerId="AD" clId="Web-{D303989A-DDDA-4848-A153-FFC93F89976F}" dt="2022-11-07T14:40:04.185" v="38" actId="20577"/>
          <ac:spMkLst>
            <pc:docMk/>
            <pc:sldMk cId="3125533672" sldId="257"/>
            <ac:spMk id="3" creationId="{00000000-0000-0000-0000-000000000000}"/>
          </ac:spMkLst>
        </pc:spChg>
      </pc:sldChg>
      <pc:sldChg chg="modSp">
        <pc:chgData name="Miller, Scott A - Buffalo, NY" userId="S::scott.a.miller3@usps.gov::cf64db98-5706-411e-803e-c2ed37421912" providerId="AD" clId="Web-{D303989A-DDDA-4848-A153-FFC93F89976F}" dt="2022-11-07T14:47:46.971" v="45" actId="20577"/>
        <pc:sldMkLst>
          <pc:docMk/>
          <pc:sldMk cId="332399375" sldId="258"/>
        </pc:sldMkLst>
        <pc:spChg chg="mod">
          <ac:chgData name="Miller, Scott A - Buffalo, NY" userId="S::scott.a.miller3@usps.gov::cf64db98-5706-411e-803e-c2ed37421912" providerId="AD" clId="Web-{D303989A-DDDA-4848-A153-FFC93F89976F}" dt="2022-11-07T14:47:46.971" v="45" actId="20577"/>
          <ac:spMkLst>
            <pc:docMk/>
            <pc:sldMk cId="332399375" sldId="258"/>
            <ac:spMk id="2" creationId="{00000000-0000-0000-0000-000000000000}"/>
          </ac:spMkLst>
        </pc:spChg>
      </pc:sldChg>
    </pc:docChg>
  </pc:docChgLst>
  <pc:docChgLst>
    <pc:chgData name="Miller, Scott A - Buffalo, NY" userId="S::scott.a.miller3@usps.gov::cf64db98-5706-411e-803e-c2ed37421912" providerId="AD" clId="Web-{B74231B2-EC13-459D-975D-099BE3A8DF55}"/>
    <pc:docChg chg="modSld">
      <pc:chgData name="Miller, Scott A - Buffalo, NY" userId="S::scott.a.miller3@usps.gov::cf64db98-5706-411e-803e-c2ed37421912" providerId="AD" clId="Web-{B74231B2-EC13-459D-975D-099BE3A8DF55}" dt="2023-01-13T20:36:30.276" v="3" actId="20577"/>
      <pc:docMkLst>
        <pc:docMk/>
      </pc:docMkLst>
      <pc:sldChg chg="modSp">
        <pc:chgData name="Miller, Scott A - Buffalo, NY" userId="S::scott.a.miller3@usps.gov::cf64db98-5706-411e-803e-c2ed37421912" providerId="AD" clId="Web-{B74231B2-EC13-459D-975D-099BE3A8DF55}" dt="2023-01-13T20:36:30.276" v="3" actId="20577"/>
        <pc:sldMkLst>
          <pc:docMk/>
          <pc:sldMk cId="332399375" sldId="258"/>
        </pc:sldMkLst>
        <pc:spChg chg="mod">
          <ac:chgData name="Miller, Scott A - Buffalo, NY" userId="S::scott.a.miller3@usps.gov::cf64db98-5706-411e-803e-c2ed37421912" providerId="AD" clId="Web-{B74231B2-EC13-459D-975D-099BE3A8DF55}" dt="2023-01-13T20:36:30.276" v="3" actId="20577"/>
          <ac:spMkLst>
            <pc:docMk/>
            <pc:sldMk cId="332399375" sldId="258"/>
            <ac:spMk id="3" creationId="{00000000-0000-0000-0000-000000000000}"/>
          </ac:spMkLst>
        </pc:spChg>
      </pc:sldChg>
    </pc:docChg>
  </pc:docChgLst>
  <pc:docChgLst>
    <pc:chgData name="Miller, Scott A - Buffalo, NY" userId="S::scott.a.miller3@usps.gov::cf64db98-5706-411e-803e-c2ed37421912" providerId="AD" clId="Web-{E2E5CD15-FA0B-4CB2-AA4F-D5A1B4B0EA7E}"/>
    <pc:docChg chg="modSld">
      <pc:chgData name="Miller, Scott A - Buffalo, NY" userId="S::scott.a.miller3@usps.gov::cf64db98-5706-411e-803e-c2ed37421912" providerId="AD" clId="Web-{E2E5CD15-FA0B-4CB2-AA4F-D5A1B4B0EA7E}" dt="2023-01-17T15:23:16.454" v="1" actId="20577"/>
      <pc:docMkLst>
        <pc:docMk/>
      </pc:docMkLst>
      <pc:sldChg chg="modSp">
        <pc:chgData name="Miller, Scott A - Buffalo, NY" userId="S::scott.a.miller3@usps.gov::cf64db98-5706-411e-803e-c2ed37421912" providerId="AD" clId="Web-{E2E5CD15-FA0B-4CB2-AA4F-D5A1B4B0EA7E}" dt="2023-01-17T15:23:16.454" v="1" actId="20577"/>
        <pc:sldMkLst>
          <pc:docMk/>
          <pc:sldMk cId="332399375" sldId="258"/>
        </pc:sldMkLst>
        <pc:spChg chg="mod">
          <ac:chgData name="Miller, Scott A - Buffalo, NY" userId="S::scott.a.miller3@usps.gov::cf64db98-5706-411e-803e-c2ed37421912" providerId="AD" clId="Web-{E2E5CD15-FA0B-4CB2-AA4F-D5A1B4B0EA7E}" dt="2023-01-17T15:23:16.454" v="1" actId="20577"/>
          <ac:spMkLst>
            <pc:docMk/>
            <pc:sldMk cId="332399375" sldId="258"/>
            <ac:spMk id="3" creationId="{00000000-0000-0000-0000-000000000000}"/>
          </ac:spMkLst>
        </pc:spChg>
      </pc:sldChg>
    </pc:docChg>
  </pc:docChgLst>
  <pc:docChgLst>
    <pc:chgData name="Miller, Scott A - Buffalo, NY" userId="cf64db98-5706-411e-803e-c2ed37421912" providerId="ADAL" clId="{75C2FAAD-CF21-4C92-B1A9-23BBF78E5D3A}"/>
    <pc:docChg chg="modSld">
      <pc:chgData name="Miller, Scott A - Buffalo, NY" userId="cf64db98-5706-411e-803e-c2ed37421912" providerId="ADAL" clId="{75C2FAAD-CF21-4C92-B1A9-23BBF78E5D3A}" dt="2024-11-15T20:43:53.776" v="3" actId="20577"/>
      <pc:docMkLst>
        <pc:docMk/>
      </pc:docMkLst>
      <pc:sldChg chg="modSp mod">
        <pc:chgData name="Miller, Scott A - Buffalo, NY" userId="cf64db98-5706-411e-803e-c2ed37421912" providerId="ADAL" clId="{75C2FAAD-CF21-4C92-B1A9-23BBF78E5D3A}" dt="2024-11-15T20:43:53.776" v="3" actId="20577"/>
        <pc:sldMkLst>
          <pc:docMk/>
          <pc:sldMk cId="332399375" sldId="258"/>
        </pc:sldMkLst>
        <pc:spChg chg="mod">
          <ac:chgData name="Miller, Scott A - Buffalo, NY" userId="cf64db98-5706-411e-803e-c2ed37421912" providerId="ADAL" clId="{75C2FAAD-CF21-4C92-B1A9-23BBF78E5D3A}" dt="2024-11-15T20:43:53.776" v="3" actId="20577"/>
          <ac:spMkLst>
            <pc:docMk/>
            <pc:sldMk cId="332399375" sldId="258"/>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1E8FF6F0-E49C-4638-A24D-D1D11FD0F776}" type="datetimeFigureOut">
              <a:rPr lang="en-US" smtClean="0"/>
              <a:t>11/15/2024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60188A41-FFE7-4CAA-A41E-17BDDDEF50DE}" type="slidenum">
              <a:rPr lang="en-US" smtClean="0"/>
              <a:t>‹#›</a:t>
            </a:fld>
            <a:endParaRPr lang="en-US"/>
          </a:p>
        </p:txBody>
      </p:sp>
    </p:spTree>
    <p:extLst>
      <p:ext uri="{BB962C8B-B14F-4D97-AF65-F5344CB8AC3E}">
        <p14:creationId xmlns:p14="http://schemas.microsoft.com/office/powerpoint/2010/main" val="3865069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188A41-FFE7-4CAA-A41E-17BDDDEF50DE}" type="slidenum">
              <a:rPr lang="en-US" smtClean="0"/>
              <a:t>2</a:t>
            </a:fld>
            <a:endParaRPr lang="en-US"/>
          </a:p>
        </p:txBody>
      </p:sp>
    </p:spTree>
    <p:extLst>
      <p:ext uri="{BB962C8B-B14F-4D97-AF65-F5344CB8AC3E}">
        <p14:creationId xmlns:p14="http://schemas.microsoft.com/office/powerpoint/2010/main" val="30246202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11/15/2024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latin typeface="Arial"/>
                <a:cs typeface="Arial"/>
              </a:rPr>
              <a:t>Near-miss Incidents</a:t>
            </a: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latin typeface="Arial"/>
                <a:cs typeface="Arial"/>
              </a:rPr>
              <a:t>Near-miss Incidents</a:t>
            </a:r>
          </a:p>
        </p:txBody>
      </p:sp>
      <p:sp>
        <p:nvSpPr>
          <p:cNvPr id="3" name="Content Placeholder 2"/>
          <p:cNvSpPr>
            <a:spLocks noGrp="1"/>
          </p:cNvSpPr>
          <p:nvPr>
            <p:ph idx="1"/>
          </p:nvPr>
        </p:nvSpPr>
        <p:spPr>
          <a:xfrm>
            <a:off x="904545" y="1472666"/>
            <a:ext cx="7420353" cy="4437245"/>
          </a:xfrm>
        </p:spPr>
        <p:txBody>
          <a:bodyPr vert="horz" lIns="91440" tIns="45720" rIns="91440" bIns="45720" rtlCol="0" anchor="t">
            <a:noAutofit/>
          </a:bodyPr>
          <a:lstStyle/>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That was a close call.</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a:cs typeface="Arial"/>
              </a:rPr>
              <a:t>A near-miss accident is an incident that didn’t result in damage, injury or illness but under different circumstances could have. Facilities are required to document close calls by completing an electronic accident report in SHMT (Safety Health Management Tool). </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latin typeface="Arial"/>
                <a:cs typeface="Arial"/>
              </a:rPr>
              <a:t>Near-miss Incidents</a:t>
            </a: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fontScale="47500" lnSpcReduction="20000"/>
          </a:bodyPr>
          <a:lstStyle/>
          <a:p>
            <a:pPr marL="0" indent="0">
              <a:lnSpc>
                <a:spcPct val="120000"/>
              </a:lnSpc>
              <a:spcBef>
                <a:spcPts val="0"/>
              </a:spcBef>
              <a:spcAft>
                <a:spcPts val="0"/>
              </a:spcAft>
              <a:buNone/>
            </a:pPr>
            <a:endParaRPr lang="en-US" sz="4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4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5100" dirty="0">
                <a:latin typeface="Arial" panose="020B0604020202020204" pitchFamily="34" charset="0"/>
                <a:cs typeface="Arial" panose="020B0604020202020204" pitchFamily="34" charset="0"/>
              </a:rPr>
              <a:t>By documenting near misses and conducting inspections into the root causes, USPS can help prevent future accidents, injuries or even a fatality. </a:t>
            </a:r>
          </a:p>
          <a:p>
            <a:pPr marL="0" indent="0">
              <a:lnSpc>
                <a:spcPct val="120000"/>
              </a:lnSpc>
              <a:spcBef>
                <a:spcPts val="0"/>
              </a:spcBef>
              <a:spcAft>
                <a:spcPts val="0"/>
              </a:spcAft>
              <a:buNone/>
            </a:pPr>
            <a:endParaRPr lang="en-US" sz="51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51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51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48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4000" dirty="0">
                <a:latin typeface="Arial"/>
                <a:cs typeface="Arial"/>
              </a:rPr>
              <a:t>For additional information or guidance, contact your safety office.</a:t>
            </a: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1B087A8A5AFC74F94DE630C2684D175" ma:contentTypeVersion="15" ma:contentTypeDescription="Create a new document." ma:contentTypeScope="" ma:versionID="87d3bbf14afaa33fa3e42f01f1324767">
  <xsd:schema xmlns:xsd="http://www.w3.org/2001/XMLSchema" xmlns:xs="http://www.w3.org/2001/XMLSchema" xmlns:p="http://schemas.microsoft.com/office/2006/metadata/properties" xmlns:ns2="051ef2fe-6200-43c2-a1f1-eb6a28a2b2c5" xmlns:ns3="0066f604-54d3-4ce0-bb9e-2103dbf064c0" targetNamespace="http://schemas.microsoft.com/office/2006/metadata/properties" ma:root="true" ma:fieldsID="88983a22b1e08e9706bb9c82d5df05aa" ns2:_="" ns3:_="">
    <xsd:import namespace="051ef2fe-6200-43c2-a1f1-eb6a28a2b2c5"/>
    <xsd:import namespace="0066f604-54d3-4ce0-bb9e-2103dbf064c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GenerationTime" minOccurs="0"/>
                <xsd:element ref="ns2:MediaServiceEventHashCode" minOccurs="0"/>
                <xsd:element ref="ns2:MediaServiceOCR"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1ef2fe-6200-43c2-a1f1-eb6a28a2b2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066f604-54d3-4ce0-bb9e-2103dbf064c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025feaeb-7913-4e01-b5d7-223a21345866}" ma:internalName="TaxCatchAll" ma:showField="CatchAllData" ma:web="0066f604-54d3-4ce0-bb9e-2103dbf064c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0066f604-54d3-4ce0-bb9e-2103dbf064c0" xsi:nil="true"/>
    <lcf76f155ced4ddcb4097134ff3c332f xmlns="051ef2fe-6200-43c2-a1f1-eb6a28a2b2c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BAD9963-93F4-45EB-8DBA-170790999B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1ef2fe-6200-43c2-a1f1-eb6a28a2b2c5"/>
    <ds:schemaRef ds:uri="0066f604-54d3-4ce0-bb9e-2103dbf064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C810472-2DA8-402F-A927-91F5D422946F}">
  <ds:schemaRefs>
    <ds:schemaRef ds:uri="http://schemas.microsoft.com/sharepoint/v3/contenttype/forms"/>
  </ds:schemaRefs>
</ds:datastoreItem>
</file>

<file path=customXml/itemProps3.xml><?xml version="1.0" encoding="utf-8"?>
<ds:datastoreItem xmlns:ds="http://schemas.openxmlformats.org/officeDocument/2006/customXml" ds:itemID="{1DB5BD65-E0C2-477A-8AC2-7E4CBA5C1B50}">
  <ds:schemaRefs>
    <ds:schemaRef ds:uri="051ef2fe-6200-43c2-a1f1-eb6a28a2b2c5"/>
    <ds:schemaRef ds:uri="http://schemas.microsoft.com/office/infopath/2007/PartnerControls"/>
    <ds:schemaRef ds:uri="http://purl.org/dc/terms/"/>
    <ds:schemaRef ds:uri="0066f604-54d3-4ce0-bb9e-2103dbf064c0"/>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409</TotalTime>
  <Words>98</Words>
  <Application>Microsoft Office PowerPoint</Application>
  <PresentationFormat>On-screen Show (4:3)</PresentationFormat>
  <Paragraphs>19</Paragraphs>
  <Slides>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Helvetica</vt:lpstr>
      <vt:lpstr>YSBM_Template</vt:lpstr>
      <vt:lpstr> Near-miss Incidents</vt:lpstr>
      <vt:lpstr>Near-miss Incidents</vt:lpstr>
      <vt:lpstr>Near-miss Incidents</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Miller, Scott A - Buffalo, NY</cp:lastModifiedBy>
  <cp:revision>75</cp:revision>
  <cp:lastPrinted>2016-03-28T13:50:09Z</cp:lastPrinted>
  <dcterms:created xsi:type="dcterms:W3CDTF">2014-08-01T15:55:50Z</dcterms:created>
  <dcterms:modified xsi:type="dcterms:W3CDTF">2024-11-15T20:44:01Z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0x010100D1B087A8A5AFC74F94DE630C2684D175</vt:lpwstr>
  </property>
  <property fmtid="{D5CDD505-2E9C-101B-9397-08002B2CF9AE}" pid="3" name="MediaServiceImageTags">
    <vt:lpwstr/>
  </property>
  <property fmtid="{D5CDD505-2E9C-101B-9397-08002B2CF9AE}" pid="4" name="Order">
    <vt:r8>30100</vt:r8>
  </property>
  <property fmtid="{D5CDD505-2E9C-101B-9397-08002B2CF9AE}" pid="5" name="xd_Signature">
    <vt:bool>false</vt:bool>
  </property>
  <property fmtid="{D5CDD505-2E9C-101B-9397-08002B2CF9AE}" pid="6" name="xd_ProgID">
    <vt:lpwstr/>
  </property>
  <property fmtid="{D5CDD505-2E9C-101B-9397-08002B2CF9AE}" pid="7" name="TriggerFlowInfo">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ies>
</file>