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8"/>
  </p:notesMasterIdLst>
  <p:sldIdLst>
    <p:sldId id="256" r:id="rId5"/>
    <p:sldId id="257" r:id="rId6"/>
    <p:sldId id="258" r:id="rId7"/>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2A52D"/>
    <a:srgbClr val="004175"/>
    <a:srgbClr val="0D5089"/>
    <a:srgbClr val="004C8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359" autoAdjust="0"/>
  </p:normalViewPr>
  <p:slideViewPr>
    <p:cSldViewPr snapToGrid="0" snapToObjects="1">
      <p:cViewPr varScale="1">
        <p:scale>
          <a:sx n="103" d="100"/>
          <a:sy n="103" d="100"/>
        </p:scale>
        <p:origin x="185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ller, Scott A - Buffalo, NY" userId="S::scott.a.miller3@usps.gov::cf64db98-5706-411e-803e-c2ed37421912" providerId="AD" clId="Web-{E980C1C6-A403-44AB-8B8E-68515C5B5D1D}"/>
    <pc:docChg chg="modSld">
      <pc:chgData name="Miller, Scott A - Buffalo, NY" userId="S::scott.a.miller3@usps.gov::cf64db98-5706-411e-803e-c2ed37421912" providerId="AD" clId="Web-{E980C1C6-A403-44AB-8B8E-68515C5B5D1D}" dt="2022-11-08T14:26:14.909" v="0" actId="20577"/>
      <pc:docMkLst>
        <pc:docMk/>
      </pc:docMkLst>
      <pc:sldChg chg="modSp">
        <pc:chgData name="Miller, Scott A - Buffalo, NY" userId="S::scott.a.miller3@usps.gov::cf64db98-5706-411e-803e-c2ed37421912" providerId="AD" clId="Web-{E980C1C6-A403-44AB-8B8E-68515C5B5D1D}" dt="2022-11-08T14:26:14.909" v="0" actId="20577"/>
        <pc:sldMkLst>
          <pc:docMk/>
          <pc:sldMk cId="3125533672" sldId="257"/>
        </pc:sldMkLst>
        <pc:spChg chg="mod">
          <ac:chgData name="Miller, Scott A - Buffalo, NY" userId="S::scott.a.miller3@usps.gov::cf64db98-5706-411e-803e-c2ed37421912" providerId="AD" clId="Web-{E980C1C6-A403-44AB-8B8E-68515C5B5D1D}" dt="2022-11-08T14:26:14.909" v="0" actId="20577"/>
          <ac:spMkLst>
            <pc:docMk/>
            <pc:sldMk cId="3125533672" sldId="257"/>
            <ac:spMk id="2" creationId="{00000000-0000-0000-0000-000000000000}"/>
          </ac:spMkLst>
        </pc:spChg>
      </pc:sldChg>
    </pc:docChg>
  </pc:docChgLst>
  <pc:docChgLst>
    <pc:chgData name="Miller, Scott A - Buffalo, NY" userId="cf64db98-5706-411e-803e-c2ed37421912" providerId="ADAL" clId="{1E8E63B8-07C0-41AF-952A-0E0CF4FA161F}"/>
    <pc:docChg chg="undo custSel modSld">
      <pc:chgData name="Miller, Scott A - Buffalo, NY" userId="cf64db98-5706-411e-803e-c2ed37421912" providerId="ADAL" clId="{1E8E63B8-07C0-41AF-952A-0E0CF4FA161F}" dt="2023-11-14T18:39:10.921" v="4" actId="20577"/>
      <pc:docMkLst>
        <pc:docMk/>
      </pc:docMkLst>
      <pc:sldChg chg="modSp mod">
        <pc:chgData name="Miller, Scott A - Buffalo, NY" userId="cf64db98-5706-411e-803e-c2ed37421912" providerId="ADAL" clId="{1E8E63B8-07C0-41AF-952A-0E0CF4FA161F}" dt="2023-11-14T18:39:10.921" v="4" actId="20577"/>
        <pc:sldMkLst>
          <pc:docMk/>
          <pc:sldMk cId="332399375" sldId="258"/>
        </pc:sldMkLst>
        <pc:spChg chg="mod">
          <ac:chgData name="Miller, Scott A - Buffalo, NY" userId="cf64db98-5706-411e-803e-c2ed37421912" providerId="ADAL" clId="{1E8E63B8-07C0-41AF-952A-0E0CF4FA161F}" dt="2023-11-14T18:39:10.921" v="4" actId="20577"/>
          <ac:spMkLst>
            <pc:docMk/>
            <pc:sldMk cId="332399375" sldId="258"/>
            <ac:spMk id="3" creationId="{00000000-0000-0000-0000-000000000000}"/>
          </ac:spMkLst>
        </pc:spChg>
      </pc:sldChg>
    </pc:docChg>
  </pc:docChgLst>
  <pc:docChgLst>
    <pc:chgData name="Miller, Scott A - Buffalo, NY" userId="S::scott.a.miller3@usps.gov::cf64db98-5706-411e-803e-c2ed37421912" providerId="AD" clId="Web-{D303989A-DDDA-4848-A153-FFC93F89976F}"/>
    <pc:docChg chg="modSld">
      <pc:chgData name="Miller, Scott A - Buffalo, NY" userId="S::scott.a.miller3@usps.gov::cf64db98-5706-411e-803e-c2ed37421912" providerId="AD" clId="Web-{D303989A-DDDA-4848-A153-FFC93F89976F}" dt="2022-11-07T14:47:46.971" v="45" actId="20577"/>
      <pc:docMkLst>
        <pc:docMk/>
      </pc:docMkLst>
      <pc:sldChg chg="modSp">
        <pc:chgData name="Miller, Scott A - Buffalo, NY" userId="S::scott.a.miller3@usps.gov::cf64db98-5706-411e-803e-c2ed37421912" providerId="AD" clId="Web-{D303989A-DDDA-4848-A153-FFC93F89976F}" dt="2022-11-07T14:47:03.439" v="40" actId="20577"/>
        <pc:sldMkLst>
          <pc:docMk/>
          <pc:sldMk cId="3497351106" sldId="256"/>
        </pc:sldMkLst>
        <pc:spChg chg="mod">
          <ac:chgData name="Miller, Scott A - Buffalo, NY" userId="S::scott.a.miller3@usps.gov::cf64db98-5706-411e-803e-c2ed37421912" providerId="AD" clId="Web-{D303989A-DDDA-4848-A153-FFC93F89976F}" dt="2022-11-07T14:47:03.439" v="40" actId="20577"/>
          <ac:spMkLst>
            <pc:docMk/>
            <pc:sldMk cId="3497351106" sldId="256"/>
            <ac:spMk id="2" creationId="{00000000-0000-0000-0000-000000000000}"/>
          </ac:spMkLst>
        </pc:spChg>
      </pc:sldChg>
      <pc:sldChg chg="modSp">
        <pc:chgData name="Miller, Scott A - Buffalo, NY" userId="S::scott.a.miller3@usps.gov::cf64db98-5706-411e-803e-c2ed37421912" providerId="AD" clId="Web-{D303989A-DDDA-4848-A153-FFC93F89976F}" dt="2022-11-07T14:47:30.705" v="42" actId="20577"/>
        <pc:sldMkLst>
          <pc:docMk/>
          <pc:sldMk cId="3125533672" sldId="257"/>
        </pc:sldMkLst>
        <pc:spChg chg="mod">
          <ac:chgData name="Miller, Scott A - Buffalo, NY" userId="S::scott.a.miller3@usps.gov::cf64db98-5706-411e-803e-c2ed37421912" providerId="AD" clId="Web-{D303989A-DDDA-4848-A153-FFC93F89976F}" dt="2022-11-07T14:47:30.705" v="42" actId="20577"/>
          <ac:spMkLst>
            <pc:docMk/>
            <pc:sldMk cId="3125533672" sldId="257"/>
            <ac:spMk id="2" creationId="{00000000-0000-0000-0000-000000000000}"/>
          </ac:spMkLst>
        </pc:spChg>
        <pc:spChg chg="mod">
          <ac:chgData name="Miller, Scott A - Buffalo, NY" userId="S::scott.a.miller3@usps.gov::cf64db98-5706-411e-803e-c2ed37421912" providerId="AD" clId="Web-{D303989A-DDDA-4848-A153-FFC93F89976F}" dt="2022-11-07T14:40:04.185" v="38" actId="20577"/>
          <ac:spMkLst>
            <pc:docMk/>
            <pc:sldMk cId="3125533672" sldId="257"/>
            <ac:spMk id="3" creationId="{00000000-0000-0000-0000-000000000000}"/>
          </ac:spMkLst>
        </pc:spChg>
      </pc:sldChg>
      <pc:sldChg chg="modSp">
        <pc:chgData name="Miller, Scott A - Buffalo, NY" userId="S::scott.a.miller3@usps.gov::cf64db98-5706-411e-803e-c2ed37421912" providerId="AD" clId="Web-{D303989A-DDDA-4848-A153-FFC93F89976F}" dt="2022-11-07T14:47:46.971" v="45" actId="20577"/>
        <pc:sldMkLst>
          <pc:docMk/>
          <pc:sldMk cId="332399375" sldId="258"/>
        </pc:sldMkLst>
        <pc:spChg chg="mod">
          <ac:chgData name="Miller, Scott A - Buffalo, NY" userId="S::scott.a.miller3@usps.gov::cf64db98-5706-411e-803e-c2ed37421912" providerId="AD" clId="Web-{D303989A-DDDA-4848-A153-FFC93F89976F}" dt="2022-11-07T14:47:46.971" v="45" actId="20577"/>
          <ac:spMkLst>
            <pc:docMk/>
            <pc:sldMk cId="332399375" sldId="258"/>
            <ac:spMk id="2" creationId="{00000000-0000-0000-0000-000000000000}"/>
          </ac:spMkLst>
        </pc:spChg>
      </pc:sldChg>
    </pc:docChg>
  </pc:docChgLst>
  <pc:docChgLst>
    <pc:chgData name="Miller, Scott A - Buffalo, NY" userId="S::scott.a.miller3@usps.gov::cf64db98-5706-411e-803e-c2ed37421912" providerId="AD" clId="Web-{B74231B2-EC13-459D-975D-099BE3A8DF55}"/>
    <pc:docChg chg="modSld">
      <pc:chgData name="Miller, Scott A - Buffalo, NY" userId="S::scott.a.miller3@usps.gov::cf64db98-5706-411e-803e-c2ed37421912" providerId="AD" clId="Web-{B74231B2-EC13-459D-975D-099BE3A8DF55}" dt="2023-01-13T20:36:30.276" v="3" actId="20577"/>
      <pc:docMkLst>
        <pc:docMk/>
      </pc:docMkLst>
      <pc:sldChg chg="modSp">
        <pc:chgData name="Miller, Scott A - Buffalo, NY" userId="S::scott.a.miller3@usps.gov::cf64db98-5706-411e-803e-c2ed37421912" providerId="AD" clId="Web-{B74231B2-EC13-459D-975D-099BE3A8DF55}" dt="2023-01-13T20:36:30.276" v="3" actId="20577"/>
        <pc:sldMkLst>
          <pc:docMk/>
          <pc:sldMk cId="332399375" sldId="258"/>
        </pc:sldMkLst>
        <pc:spChg chg="mod">
          <ac:chgData name="Miller, Scott A - Buffalo, NY" userId="S::scott.a.miller3@usps.gov::cf64db98-5706-411e-803e-c2ed37421912" providerId="AD" clId="Web-{B74231B2-EC13-459D-975D-099BE3A8DF55}" dt="2023-01-13T20:36:30.276" v="3" actId="20577"/>
          <ac:spMkLst>
            <pc:docMk/>
            <pc:sldMk cId="332399375" sldId="258"/>
            <ac:spMk id="3" creationId="{00000000-0000-0000-0000-000000000000}"/>
          </ac:spMkLst>
        </pc:spChg>
      </pc:sldChg>
    </pc:docChg>
  </pc:docChgLst>
  <pc:docChgLst>
    <pc:chgData name="Miller, Scott A - Buffalo, NY" userId="S::scott.a.miller3@usps.gov::cf64db98-5706-411e-803e-c2ed37421912" providerId="AD" clId="Web-{E2E5CD15-FA0B-4CB2-AA4F-D5A1B4B0EA7E}"/>
    <pc:docChg chg="modSld">
      <pc:chgData name="Miller, Scott A - Buffalo, NY" userId="S::scott.a.miller3@usps.gov::cf64db98-5706-411e-803e-c2ed37421912" providerId="AD" clId="Web-{E2E5CD15-FA0B-4CB2-AA4F-D5A1B4B0EA7E}" dt="2023-01-17T15:23:16.454" v="1" actId="20577"/>
      <pc:docMkLst>
        <pc:docMk/>
      </pc:docMkLst>
      <pc:sldChg chg="modSp">
        <pc:chgData name="Miller, Scott A - Buffalo, NY" userId="S::scott.a.miller3@usps.gov::cf64db98-5706-411e-803e-c2ed37421912" providerId="AD" clId="Web-{E2E5CD15-FA0B-4CB2-AA4F-D5A1B4B0EA7E}" dt="2023-01-17T15:23:16.454" v="1" actId="20577"/>
        <pc:sldMkLst>
          <pc:docMk/>
          <pc:sldMk cId="332399375" sldId="258"/>
        </pc:sldMkLst>
        <pc:spChg chg="mod">
          <ac:chgData name="Miller, Scott A - Buffalo, NY" userId="S::scott.a.miller3@usps.gov::cf64db98-5706-411e-803e-c2ed37421912" providerId="AD" clId="Web-{E2E5CD15-FA0B-4CB2-AA4F-D5A1B4B0EA7E}" dt="2023-01-17T15:23:16.454" v="1" actId="20577"/>
          <ac:spMkLst>
            <pc:docMk/>
            <pc:sldMk cId="332399375" sldId="258"/>
            <ac:spMk id="3" creationId="{00000000-0000-0000-0000-000000000000}"/>
          </ac:spMkLst>
        </pc:spChg>
      </pc:sldChg>
    </pc:docChg>
  </pc:docChgLst>
  <pc:docChgLst>
    <pc:chgData name="Miller, Scott A - Buffalo, NY" userId="cf64db98-5706-411e-803e-c2ed37421912" providerId="ADAL" clId="{75C2FAAD-CF21-4C92-B1A9-23BBF78E5D3A}"/>
    <pc:docChg chg="modSld">
      <pc:chgData name="Miller, Scott A - Buffalo, NY" userId="cf64db98-5706-411e-803e-c2ed37421912" providerId="ADAL" clId="{75C2FAAD-CF21-4C92-B1A9-23BBF78E5D3A}" dt="2024-11-15T20:43:53.776" v="3" actId="20577"/>
      <pc:docMkLst>
        <pc:docMk/>
      </pc:docMkLst>
      <pc:sldChg chg="modSp mod">
        <pc:chgData name="Miller, Scott A - Buffalo, NY" userId="cf64db98-5706-411e-803e-c2ed37421912" providerId="ADAL" clId="{75C2FAAD-CF21-4C92-B1A9-23BBF78E5D3A}" dt="2024-11-15T20:43:53.776" v="3" actId="20577"/>
        <pc:sldMkLst>
          <pc:docMk/>
          <pc:sldMk cId="332399375" sldId="258"/>
        </pc:sldMkLst>
        <pc:spChg chg="mod">
          <ac:chgData name="Miller, Scott A - Buffalo, NY" userId="cf64db98-5706-411e-803e-c2ed37421912" providerId="ADAL" clId="{75C2FAAD-CF21-4C92-B1A9-23BBF78E5D3A}" dt="2024-11-15T20:43:53.776" v="3" actId="20577"/>
          <ac:spMkLst>
            <pc:docMk/>
            <pc:sldMk cId="332399375" sldId="258"/>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1E8FF6F0-E49C-4638-A24D-D1D11FD0F776}" type="datetimeFigureOut">
              <a:rPr lang="en-US" smtClean="0"/>
              <a:t>11/15/2024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60188A41-FFE7-4CAA-A41E-17BDDDEF50DE}" type="slidenum">
              <a:rPr lang="en-US" smtClean="0"/>
              <a:t>‹#›</a:t>
            </a:fld>
            <a:endParaRPr lang="en-US"/>
          </a:p>
        </p:txBody>
      </p:sp>
    </p:spTree>
    <p:extLst>
      <p:ext uri="{BB962C8B-B14F-4D97-AF65-F5344CB8AC3E}">
        <p14:creationId xmlns:p14="http://schemas.microsoft.com/office/powerpoint/2010/main" val="38650694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188A41-FFE7-4CAA-A41E-17BDDDEF50DE}" type="slidenum">
              <a:rPr lang="en-US" smtClean="0"/>
              <a:t>2</a:t>
            </a:fld>
            <a:endParaRPr lang="en-US"/>
          </a:p>
        </p:txBody>
      </p:sp>
    </p:spTree>
    <p:extLst>
      <p:ext uri="{BB962C8B-B14F-4D97-AF65-F5344CB8AC3E}">
        <p14:creationId xmlns:p14="http://schemas.microsoft.com/office/powerpoint/2010/main" val="30246202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descr="YSSM1.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646590" y="4420394"/>
            <a:ext cx="6879940" cy="1470025"/>
          </a:xfrm>
        </p:spPr>
        <p:txBody>
          <a:bodyPr anchor="t">
            <a:normAutofit/>
          </a:bodyPr>
          <a:lstStyle>
            <a:lvl1pPr algn="l">
              <a:defRPr sz="4000">
                <a:solidFill>
                  <a:srgbClr val="0D5089"/>
                </a:solidFill>
                <a:latin typeface="Helvetica"/>
                <a:cs typeface="Helvetica"/>
              </a:defRPr>
            </a:lvl1pPr>
          </a:lstStyle>
          <a:p>
            <a:r>
              <a:rPr lang="en-US"/>
              <a:t>Click to edit Master title style</a:t>
            </a:r>
            <a:endParaRPr lang="en-US" dirty="0"/>
          </a:p>
        </p:txBody>
      </p:sp>
    </p:spTree>
    <p:extLst>
      <p:ext uri="{BB962C8B-B14F-4D97-AF65-F5344CB8AC3E}">
        <p14:creationId xmlns:p14="http://schemas.microsoft.com/office/powerpoint/2010/main" val="1926894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3" descr="YSSM1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285480" y="1357029"/>
            <a:ext cx="7420353" cy="1143000"/>
          </a:xfrm>
        </p:spPr>
        <p:txBody>
          <a:bodyPr anchor="t"/>
          <a:lstStyle>
            <a:lvl1pPr algn="l">
              <a:defRPr>
                <a:solidFill>
                  <a:srgbClr val="0D5089"/>
                </a:solidFill>
                <a:latin typeface="Helvetica"/>
                <a:cs typeface="Helvetica"/>
              </a:defRPr>
            </a:lvl1pPr>
          </a:lstStyle>
          <a:p>
            <a:r>
              <a:rPr lang="en-US"/>
              <a:t>Click to edit Master title style</a:t>
            </a:r>
            <a:endParaRPr lang="en-US" dirty="0"/>
          </a:p>
        </p:txBody>
      </p:sp>
      <p:sp>
        <p:nvSpPr>
          <p:cNvPr id="3" name="Content Placeholder 2"/>
          <p:cNvSpPr>
            <a:spLocks noGrp="1"/>
          </p:cNvSpPr>
          <p:nvPr>
            <p:ph idx="1"/>
          </p:nvPr>
        </p:nvSpPr>
        <p:spPr>
          <a:xfrm>
            <a:off x="1125926" y="2500029"/>
            <a:ext cx="7420353" cy="3313756"/>
          </a:xfrm>
        </p:spPr>
        <p:txBody>
          <a:bodyPr/>
          <a:lstStyle>
            <a:lvl1pPr>
              <a:spcBef>
                <a:spcPts val="600"/>
              </a:spcBef>
              <a:spcAft>
                <a:spcPts val="600"/>
              </a:spcAft>
              <a:defRPr>
                <a:solidFill>
                  <a:srgbClr val="0D5089"/>
                </a:solidFill>
                <a:latin typeface="Helvetica"/>
                <a:cs typeface="Helvetica"/>
              </a:defRPr>
            </a:lvl1pPr>
            <a:lvl2pPr marL="742950" indent="-285750">
              <a:spcBef>
                <a:spcPts val="600"/>
              </a:spcBef>
              <a:spcAft>
                <a:spcPts val="600"/>
              </a:spcAft>
              <a:buFont typeface="Arial"/>
              <a:buChar char="•"/>
              <a:defRPr>
                <a:solidFill>
                  <a:srgbClr val="0D5089"/>
                </a:solidFill>
                <a:latin typeface="Helvetica"/>
                <a:cs typeface="Helvetica"/>
              </a:defRPr>
            </a:lvl2pPr>
            <a:lvl3pPr>
              <a:spcBef>
                <a:spcPts val="600"/>
              </a:spcBef>
              <a:spcAft>
                <a:spcPts val="600"/>
              </a:spcAft>
              <a:defRPr>
                <a:solidFill>
                  <a:srgbClr val="0D5089"/>
                </a:solidFill>
                <a:latin typeface="Helvetica"/>
                <a:cs typeface="Helvetica"/>
              </a:defRPr>
            </a:lvl3pPr>
            <a:lvl4pPr>
              <a:defRPr>
                <a:solidFill>
                  <a:srgbClr val="0D5089"/>
                </a:solidFill>
                <a:latin typeface="Helvetica"/>
                <a:cs typeface="Helvetica"/>
              </a:defRPr>
            </a:lvl4pPr>
            <a:lvl5pPr>
              <a:defRPr>
                <a:solidFill>
                  <a:srgbClr val="0D5089"/>
                </a:solidFill>
                <a:latin typeface="Helvetica"/>
                <a:cs typeface="Helvetic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781558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C727B9-E0E5-C64D-B9EB-E1E6ED80DA53}" type="datetimeFigureOut">
              <a:rPr lang="en-US" smtClean="0"/>
              <a:t>11/15/2024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5605BD-D60B-8143-B545-81922F08A4E9}" type="slidenum">
              <a:rPr lang="en-US" smtClean="0"/>
              <a:t>‹#›</a:t>
            </a:fld>
            <a:endParaRPr lang="en-US"/>
          </a:p>
        </p:txBody>
      </p:sp>
    </p:spTree>
    <p:extLst>
      <p:ext uri="{BB962C8B-B14F-4D97-AF65-F5344CB8AC3E}">
        <p14:creationId xmlns:p14="http://schemas.microsoft.com/office/powerpoint/2010/main" val="385055466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379" y="4562375"/>
            <a:ext cx="8816741" cy="1321360"/>
          </a:xfrm>
        </p:spPr>
        <p:txBody>
          <a:bodyPr>
            <a:noAutofit/>
          </a:bodyPr>
          <a:lstStyle/>
          <a:p>
            <a:pPr algn="ctr"/>
            <a:br>
              <a:rPr lang="en-US" sz="4400" dirty="0">
                <a:latin typeface="Arial" panose="020B0604020202020204" pitchFamily="34" charset="0"/>
                <a:cs typeface="Arial" panose="020B0604020202020204" pitchFamily="34" charset="0"/>
              </a:rPr>
            </a:br>
            <a:r>
              <a:rPr lang="en-US" sz="4400" dirty="0">
                <a:latin typeface="Arial"/>
                <a:cs typeface="Arial"/>
              </a:rPr>
              <a:t>Near-miss Incidents</a:t>
            </a:r>
          </a:p>
        </p:txBody>
      </p:sp>
    </p:spTree>
    <p:extLst>
      <p:ext uri="{BB962C8B-B14F-4D97-AF65-F5344CB8AC3E}">
        <p14:creationId xmlns:p14="http://schemas.microsoft.com/office/powerpoint/2010/main" val="3497351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503" y="421639"/>
            <a:ext cx="8691613" cy="698768"/>
          </a:xfrm>
        </p:spPr>
        <p:txBody>
          <a:bodyPr>
            <a:noAutofit/>
          </a:bodyPr>
          <a:lstStyle/>
          <a:p>
            <a:pPr algn="ctr"/>
            <a:r>
              <a:rPr lang="en-US" sz="4000" dirty="0">
                <a:latin typeface="Arial"/>
                <a:cs typeface="Arial"/>
              </a:rPr>
              <a:t>Near-miss Incidents</a:t>
            </a:r>
          </a:p>
        </p:txBody>
      </p:sp>
      <p:sp>
        <p:nvSpPr>
          <p:cNvPr id="3" name="Content Placeholder 2"/>
          <p:cNvSpPr>
            <a:spLocks noGrp="1"/>
          </p:cNvSpPr>
          <p:nvPr>
            <p:ph idx="1"/>
          </p:nvPr>
        </p:nvSpPr>
        <p:spPr>
          <a:xfrm>
            <a:off x="904545" y="1472666"/>
            <a:ext cx="7420353" cy="4437245"/>
          </a:xfrm>
        </p:spPr>
        <p:txBody>
          <a:bodyPr vert="horz" lIns="91440" tIns="45720" rIns="91440" bIns="45720" rtlCol="0" anchor="t">
            <a:noAutofit/>
          </a:bodyPr>
          <a:lstStyle/>
          <a:p>
            <a:pPr marL="0" indent="0">
              <a:lnSpc>
                <a:spcPct val="120000"/>
              </a:lnSpc>
              <a:spcBef>
                <a:spcPts val="0"/>
              </a:spcBef>
              <a:spcAft>
                <a:spcPts val="0"/>
              </a:spcAft>
              <a:buNone/>
            </a:pPr>
            <a:r>
              <a:rPr lang="en-US" sz="2400" dirty="0">
                <a:latin typeface="Arial" panose="020B0604020202020204" pitchFamily="34" charset="0"/>
                <a:cs typeface="Arial" panose="020B0604020202020204" pitchFamily="34" charset="0"/>
              </a:rPr>
              <a:t>That was a close call.</a:t>
            </a:r>
          </a:p>
          <a:p>
            <a:pPr marL="0" indent="0">
              <a:lnSpc>
                <a:spcPct val="120000"/>
              </a:lnSpc>
              <a:spcBef>
                <a:spcPts val="0"/>
              </a:spcBef>
              <a:spcAft>
                <a:spcPts val="0"/>
              </a:spcAft>
              <a:buNone/>
            </a:pPr>
            <a:endParaRPr lang="en-US" sz="24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2400" dirty="0">
                <a:latin typeface="Arial"/>
                <a:cs typeface="Arial"/>
              </a:rPr>
              <a:t>A near-miss accident is an incident that didn’t result in damage, injury or illness but under different circumstances could have. Facilities are required to document close calls by completing an electronic accident report in SHMT (Safety Health Management Tool). </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25533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503" y="523641"/>
            <a:ext cx="8691613" cy="698768"/>
          </a:xfrm>
        </p:spPr>
        <p:txBody>
          <a:bodyPr>
            <a:noAutofit/>
          </a:bodyPr>
          <a:lstStyle/>
          <a:p>
            <a:pPr algn="ctr"/>
            <a:r>
              <a:rPr lang="en-US" sz="4000" dirty="0">
                <a:latin typeface="Arial"/>
                <a:cs typeface="Arial"/>
              </a:rPr>
              <a:t>Near-miss Incidents</a:t>
            </a:r>
            <a:endParaRPr lang="en-US" sz="40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85295" y="1058779"/>
            <a:ext cx="7420353" cy="4437245"/>
          </a:xfrm>
        </p:spPr>
        <p:txBody>
          <a:bodyPr vert="horz" lIns="91440" tIns="45720" rIns="91440" bIns="45720" rtlCol="0" anchor="t">
            <a:normAutofit fontScale="47500" lnSpcReduction="20000"/>
          </a:bodyPr>
          <a:lstStyle/>
          <a:p>
            <a:pPr marL="0" indent="0">
              <a:lnSpc>
                <a:spcPct val="120000"/>
              </a:lnSpc>
              <a:spcBef>
                <a:spcPts val="0"/>
              </a:spcBef>
              <a:spcAft>
                <a:spcPts val="0"/>
              </a:spcAft>
              <a:buNone/>
            </a:pPr>
            <a:endParaRPr lang="en-US" sz="44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endParaRPr lang="en-US" sz="44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5100" dirty="0">
                <a:latin typeface="Arial" panose="020B0604020202020204" pitchFamily="34" charset="0"/>
                <a:cs typeface="Arial" panose="020B0604020202020204" pitchFamily="34" charset="0"/>
              </a:rPr>
              <a:t>By documenting near misses and conducting inspections into the root causes, USPS can help prevent future accidents, injuries or even a fatality. </a:t>
            </a:r>
          </a:p>
          <a:p>
            <a:pPr marL="0" indent="0">
              <a:lnSpc>
                <a:spcPct val="120000"/>
              </a:lnSpc>
              <a:spcBef>
                <a:spcPts val="0"/>
              </a:spcBef>
              <a:spcAft>
                <a:spcPts val="0"/>
              </a:spcAft>
              <a:buNone/>
            </a:pPr>
            <a:endParaRPr lang="en-US" sz="51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endParaRPr lang="en-US" sz="51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5100" dirty="0">
                <a:latin typeface="Arial" panose="020B0604020202020204" pitchFamily="34" charset="0"/>
                <a:cs typeface="Arial" panose="020B0604020202020204" pitchFamily="34" charset="0"/>
              </a:rPr>
              <a:t>And that’s smart safety!</a:t>
            </a:r>
          </a:p>
          <a:p>
            <a:pPr marL="0" indent="0">
              <a:lnSpc>
                <a:spcPct val="120000"/>
              </a:lnSpc>
              <a:spcBef>
                <a:spcPts val="0"/>
              </a:spcBef>
              <a:spcAft>
                <a:spcPts val="0"/>
              </a:spcAft>
              <a:buNone/>
            </a:pPr>
            <a:endParaRPr lang="en-US" sz="20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endParaRPr lang="en-US" sz="20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endParaRPr lang="en-US" sz="20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endParaRPr lang="en-US" sz="20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endParaRPr lang="en-US" sz="48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4000" dirty="0">
                <a:latin typeface="Arial"/>
                <a:cs typeface="Arial"/>
              </a:rPr>
              <a:t>For additional information or guidance, contact your safety office.</a:t>
            </a:r>
          </a:p>
        </p:txBody>
      </p:sp>
    </p:spTree>
    <p:extLst>
      <p:ext uri="{BB962C8B-B14F-4D97-AF65-F5344CB8AC3E}">
        <p14:creationId xmlns:p14="http://schemas.microsoft.com/office/powerpoint/2010/main" val="332399375"/>
      </p:ext>
    </p:extLst>
  </p:cSld>
  <p:clrMapOvr>
    <a:masterClrMapping/>
  </p:clrMapOvr>
</p:sld>
</file>

<file path=ppt/theme/theme1.xml><?xml version="1.0" encoding="utf-8"?>
<a:theme xmlns:a="http://schemas.openxmlformats.org/drawingml/2006/main" name="YSBM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1B087A8A5AFC74F94DE630C2684D175" ma:contentTypeVersion="15" ma:contentTypeDescription="Create a new document." ma:contentTypeScope="" ma:versionID="87d3bbf14afaa33fa3e42f01f1324767">
  <xsd:schema xmlns:xsd="http://www.w3.org/2001/XMLSchema" xmlns:xs="http://www.w3.org/2001/XMLSchema" xmlns:p="http://schemas.microsoft.com/office/2006/metadata/properties" xmlns:ns2="051ef2fe-6200-43c2-a1f1-eb6a28a2b2c5" xmlns:ns3="0066f604-54d3-4ce0-bb9e-2103dbf064c0" targetNamespace="http://schemas.microsoft.com/office/2006/metadata/properties" ma:root="true" ma:fieldsID="88983a22b1e08e9706bb9c82d5df05aa" ns2:_="" ns3:_="">
    <xsd:import namespace="051ef2fe-6200-43c2-a1f1-eb6a28a2b2c5"/>
    <xsd:import namespace="0066f604-54d3-4ce0-bb9e-2103dbf064c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GenerationTime" minOccurs="0"/>
                <xsd:element ref="ns2:MediaServiceEventHashCode" minOccurs="0"/>
                <xsd:element ref="ns2:MediaServiceOCR"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51ef2fe-6200-43c2-a1f1-eb6a28a2b2c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946b2910-02c8-4a71-be9c-50caa9ab8ad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066f604-54d3-4ce0-bb9e-2103dbf064c0"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025feaeb-7913-4e01-b5d7-223a21345866}" ma:internalName="TaxCatchAll" ma:showField="CatchAllData" ma:web="0066f604-54d3-4ce0-bb9e-2103dbf064c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0066f604-54d3-4ce0-bb9e-2103dbf064c0" xsi:nil="true"/>
    <lcf76f155ced4ddcb4097134ff3c332f xmlns="051ef2fe-6200-43c2-a1f1-eb6a28a2b2c5">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BBAD9963-93F4-45EB-8DBA-170790999BB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51ef2fe-6200-43c2-a1f1-eb6a28a2b2c5"/>
    <ds:schemaRef ds:uri="0066f604-54d3-4ce0-bb9e-2103dbf064c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C810472-2DA8-402F-A927-91F5D422946F}">
  <ds:schemaRefs>
    <ds:schemaRef ds:uri="http://schemas.microsoft.com/sharepoint/v3/contenttype/forms"/>
  </ds:schemaRefs>
</ds:datastoreItem>
</file>

<file path=customXml/itemProps3.xml><?xml version="1.0" encoding="utf-8"?>
<ds:datastoreItem xmlns:ds="http://schemas.openxmlformats.org/officeDocument/2006/customXml" ds:itemID="{1DB5BD65-E0C2-477A-8AC2-7E4CBA5C1B50}">
  <ds:schemaRefs>
    <ds:schemaRef ds:uri="051ef2fe-6200-43c2-a1f1-eb6a28a2b2c5"/>
    <ds:schemaRef ds:uri="http://schemas.microsoft.com/office/infopath/2007/PartnerControls"/>
    <ds:schemaRef ds:uri="http://purl.org/dc/terms/"/>
    <ds:schemaRef ds:uri="0066f604-54d3-4ce0-bb9e-2103dbf064c0"/>
    <ds:schemaRef ds:uri="http://schemas.microsoft.com/office/2006/metadata/properties"/>
    <ds:schemaRef ds:uri="http://schemas.microsoft.com/office/2006/documentManagement/types"/>
    <ds:schemaRef ds:uri="http://purl.org/dc/elements/1.1/"/>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409</TotalTime>
  <Words>98</Words>
  <Application>Microsoft Office PowerPoint</Application>
  <PresentationFormat>On-screen Show (4:3)</PresentationFormat>
  <Paragraphs>19</Paragraphs>
  <Slides>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Helvetica</vt:lpstr>
      <vt:lpstr>YSBM_Template</vt:lpstr>
      <vt:lpstr> Near-miss Incidents</vt:lpstr>
      <vt:lpstr>Near-miss Incidents</vt:lpstr>
      <vt:lpstr>Near-miss Incidents</vt:lpstr>
    </vt:vector>
  </TitlesOfParts>
  <Company>USPS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Credit Cards are for Business Use ONly</dc:title>
  <dc:creator>Creative Group</dc:creator>
  <cp:lastModifiedBy>Miller, Scott A - Buffalo, NY</cp:lastModifiedBy>
  <cp:revision>75</cp:revision>
  <cp:lastPrinted>2016-03-28T13:50:09Z</cp:lastPrinted>
  <dcterms:created xsi:type="dcterms:W3CDTF">2014-08-01T15:55:50Z</dcterms:created>
  <dcterms:modified xsi:type="dcterms:W3CDTF">2024-11-15T20:44:01Z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0x010100D1B087A8A5AFC74F94DE630C2684D175</vt:lpwstr>
  </property>
  <property fmtid="{D5CDD505-2E9C-101B-9397-08002B2CF9AE}" pid="3" name="MediaServiceImageTags">
    <vt:lpwstr/>
  </property>
  <property fmtid="{D5CDD505-2E9C-101B-9397-08002B2CF9AE}" pid="4" name="Order">
    <vt:r8>30100</vt:r8>
  </property>
  <property fmtid="{D5CDD505-2E9C-101B-9397-08002B2CF9AE}" pid="5" name="xd_Signature">
    <vt:bool>false</vt:bool>
  </property>
  <property fmtid="{D5CDD505-2E9C-101B-9397-08002B2CF9AE}" pid="6" name="xd_ProgID">
    <vt:lpwstr/>
  </property>
  <property fmtid="{D5CDD505-2E9C-101B-9397-08002B2CF9AE}" pid="7" name="TriggerFlowInfo">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ies>
</file>