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C23576-742B-44A2-84BB-296F63919ED5}" v="1" dt="2024-08-31T03:55:27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882" y="4420395"/>
            <a:ext cx="9170864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3528" y="1357029"/>
            <a:ext cx="9891227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845" y="2500029"/>
            <a:ext cx="9891227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2" y="5038797"/>
            <a:ext cx="9144000" cy="830631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00329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FOIA Exemptions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7621" y="1908726"/>
            <a:ext cx="8868791" cy="437665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The Freedom of Information Act (FOIA) requires the Postal Service to provide records in response to requests from the public, but some information is exempt from disclosure.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Postal Service most frequently relies on exemptions to redact information of a commercial nature, deliberative information, and personal information.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>
              <a:solidFill>
                <a:srgbClr val="1D4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F05FDA-3527-4501-A0A1-47138B1F8E49}"/>
              </a:ext>
            </a:extLst>
          </p:cNvPr>
          <p:cNvSpPr txBox="1">
            <a:spLocks/>
          </p:cNvSpPr>
          <p:nvPr/>
        </p:nvSpPr>
        <p:spPr>
          <a:xfrm>
            <a:off x="1522412" y="310131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A118D-80FF-4A92-A7AC-CFE1C9F93728}"/>
              </a:ext>
            </a:extLst>
          </p:cNvPr>
          <p:cNvSpPr txBox="1"/>
          <p:nvPr/>
        </p:nvSpPr>
        <p:spPr>
          <a:xfrm>
            <a:off x="1660016" y="770754"/>
            <a:ext cx="88687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Redaction is Protection</a:t>
            </a:r>
            <a:endParaRPr lang="en-US" sz="4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8557" y="1489211"/>
            <a:ext cx="8537713" cy="4180856"/>
          </a:xfrm>
        </p:spPr>
        <p:txBody>
          <a:bodyPr>
            <a:normAutofit fontScale="92500"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Properly applying these common redactions protects exempt information from public disclosure.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that’s smart business.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solidFill>
                  <a:srgbClr val="00329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More information is at the internal FOIA website on Blue (https://blue.usps.gov/uspslaw/foia-privacy-act.htm) and the external FOIA website (https://about.usps.com/who/legal/foia/).</a:t>
            </a:r>
            <a:endParaRPr lang="en-US" sz="2400" i="1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the Privacy and Records Management Office (FOIA12@usps.gov) for guidance.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CE0527-8620-D6C5-4F68-E2CCAF0A2F9F}"/>
              </a:ext>
            </a:extLst>
          </p:cNvPr>
          <p:cNvSpPr txBox="1"/>
          <p:nvPr/>
        </p:nvSpPr>
        <p:spPr>
          <a:xfrm>
            <a:off x="1660016" y="771746"/>
            <a:ext cx="88687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0032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Redaction is Protection</a:t>
            </a:r>
            <a:endParaRPr lang="en-US" sz="40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53494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Metadata/LabelInfo.xml><?xml version="1.0" encoding="utf-8"?>
<clbl:labelList xmlns:clbl="http://schemas.microsoft.com/office/2020/mipLabelMetadata">
  <clbl:label id="{f9aa5788-eb33-4a49-8ad0-76101910cac3}" enabled="0" method="" siteId="{f9aa5788-eb33-4a49-8ad0-76101910cac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8576</TotalTime>
  <Words>141</Words>
  <Application>Microsoft Office PowerPoint</Application>
  <PresentationFormat>Custom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FOIA Exemptions</vt:lpstr>
      <vt:lpstr>PowerPoint Presentation</vt:lpstr>
      <vt:lpstr>PowerPoint Presentation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Vecchione, Helen - Washington, DC</cp:lastModifiedBy>
  <cp:revision>58</cp:revision>
  <cp:lastPrinted>2015-09-04T02:20:42Z</cp:lastPrinted>
  <dcterms:created xsi:type="dcterms:W3CDTF">2014-08-01T15:55:50Z</dcterms:created>
  <dcterms:modified xsi:type="dcterms:W3CDTF">2024-09-09T14:41:02Z</dcterms:modified>
</cp:coreProperties>
</file>