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0A0B0430-72F7-4EA1-B6FF-3013CC679975}"/>
    <pc:docChg chg="undo custSel modSld">
      <pc:chgData name="Miller, Scott A - Buffalo, NY" userId="cf64db98-5706-411e-803e-c2ed37421912" providerId="ADAL" clId="{0A0B0430-72F7-4EA1-B6FF-3013CC679975}" dt="2024-02-15T14:41:05.031" v="68" actId="20577"/>
      <pc:docMkLst>
        <pc:docMk/>
      </pc:docMkLst>
      <pc:sldChg chg="modSp mod">
        <pc:chgData name="Miller, Scott A - Buffalo, NY" userId="cf64db98-5706-411e-803e-c2ed37421912" providerId="ADAL" clId="{0A0B0430-72F7-4EA1-B6FF-3013CC679975}" dt="2024-02-15T14:39:46.614" v="48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0A0B0430-72F7-4EA1-B6FF-3013CC679975}" dt="2024-02-15T14:39:46.614" v="48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 mod">
        <pc:chgData name="Miller, Scott A - Buffalo, NY" userId="cf64db98-5706-411e-803e-c2ed37421912" providerId="ADAL" clId="{0A0B0430-72F7-4EA1-B6FF-3013CC679975}" dt="2024-02-15T14:41:05.031" v="68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0A0B0430-72F7-4EA1-B6FF-3013CC679975}" dt="2024-02-15T14:41:05.031" v="6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90FE9773-D11F-4910-BE45-CA53C04B4FC8}"/>
    <pc:docChg chg="modSld">
      <pc:chgData name="Miller, Scott A - Buffalo, NY" userId="cf64db98-5706-411e-803e-c2ed37421912" providerId="ADAL" clId="{90FE9773-D11F-4910-BE45-CA53C04B4FC8}" dt="2024-10-17T18:14:37.300" v="15" actId="20577"/>
      <pc:docMkLst>
        <pc:docMk/>
      </pc:docMkLst>
      <pc:sldChg chg="modSp mod">
        <pc:chgData name="Miller, Scott A - Buffalo, NY" userId="cf64db98-5706-411e-803e-c2ed37421912" providerId="ADAL" clId="{90FE9773-D11F-4910-BE45-CA53C04B4FC8}" dt="2024-10-17T18:14:37.300" v="15" actId="20577"/>
        <pc:sldMkLst>
          <pc:docMk/>
          <pc:sldMk cId="3125533672" sldId="257"/>
        </pc:sldMkLst>
        <pc:spChg chg="mod">
          <ac:chgData name="Miller, Scott A - Buffalo, NY" userId="cf64db98-5706-411e-803e-c2ed37421912" providerId="ADAL" clId="{90FE9773-D11F-4910-BE45-CA53C04B4FC8}" dt="2024-10-17T18:14:37.300" v="15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5E9A585B-B692-4C7A-96F4-7D6EE9B2734D}"/>
    <pc:docChg chg="modSld">
      <pc:chgData name="Miller, Scott A - Buffalo, NY" userId="cf64db98-5706-411e-803e-c2ed37421912" providerId="ADAL" clId="{5E9A585B-B692-4C7A-96F4-7D6EE9B2734D}" dt="2023-06-12T14:50:08.159" v="0" actId="20577"/>
      <pc:docMkLst>
        <pc:docMk/>
      </pc:docMkLst>
      <pc:sldChg chg="modSp mod">
        <pc:chgData name="Miller, Scott A - Buffalo, NY" userId="cf64db98-5706-411e-803e-c2ed37421912" providerId="ADAL" clId="{5E9A585B-B692-4C7A-96F4-7D6EE9B2734D}" dt="2023-06-12T14:50:08.159" v="0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5E9A585B-B692-4C7A-96F4-7D6EE9B2734D}" dt="2023-06-12T14:50:08.159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3A7A7419-9258-44EC-A317-A0F2D93C69F5}"/>
    <pc:docChg chg="modSld">
      <pc:chgData name="Miller, Scott A - Buffalo, NY" userId="S::scott.a.miller3@usps.gov::cf64db98-5706-411e-803e-c2ed37421912" providerId="AD" clId="Web-{3A7A7419-9258-44EC-A317-A0F2D93C69F5}" dt="2022-10-14T18:26:14.536" v="33" actId="20577"/>
      <pc:docMkLst>
        <pc:docMk/>
      </pc:docMkLst>
      <pc:sldChg chg="modSp">
        <pc:chgData name="Miller, Scott A - Buffalo, NY" userId="S::scott.a.miller3@usps.gov::cf64db98-5706-411e-803e-c2ed37421912" providerId="AD" clId="Web-{3A7A7419-9258-44EC-A317-A0F2D93C69F5}" dt="2022-10-14T18:25:49.364" v="14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3A7A7419-9258-44EC-A317-A0F2D93C69F5}" dt="2022-10-14T18:25:49.364" v="14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A7A7419-9258-44EC-A317-A0F2D93C69F5}" dt="2022-10-14T18:26:14.536" v="3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3A7A7419-9258-44EC-A317-A0F2D93C69F5}" dt="2022-10-14T18:26:14.536" v="33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clId="Web-{181305AA-42C5-43CA-BD9D-3CE400091216}"/>
    <pc:docChg chg="modSld">
      <pc:chgData name="" userId="" providerId="" clId="Web-{181305AA-42C5-43CA-BD9D-3CE400091216}" dt="2023-02-02T18:27:52.355" v="1" actId="20577"/>
      <pc:docMkLst>
        <pc:docMk/>
      </pc:docMkLst>
      <pc:sldChg chg="modSp">
        <pc:chgData name="" userId="" providerId="" clId="Web-{181305AA-42C5-43CA-BD9D-3CE400091216}" dt="2023-02-02T18:27:52.355" v="1" actId="20577"/>
        <pc:sldMkLst>
          <pc:docMk/>
          <pc:sldMk cId="3125533672" sldId="257"/>
        </pc:sldMkLst>
        <pc:spChg chg="mod">
          <ac:chgData name="" userId="" providerId="" clId="Web-{181305AA-42C5-43CA-BD9D-3CE400091216}" dt="2023-02-02T18:27:52.355" v="1" actId="20577"/>
          <ac:spMkLst>
            <pc:docMk/>
            <pc:sldMk cId="3125533672" sldId="257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131380A5-03F6-4CA9-B2DE-5989A5037D4A}"/>
    <pc:docChg chg="modSld">
      <pc:chgData name="Miller, Scott A - Buffalo, NY" userId="cf64db98-5706-411e-803e-c2ed37421912" providerId="ADAL" clId="{131380A5-03F6-4CA9-B2DE-5989A5037D4A}" dt="2023-10-13T16:21:18.096" v="0" actId="20577"/>
      <pc:docMkLst>
        <pc:docMk/>
      </pc:docMkLst>
      <pc:sldChg chg="modSp mod">
        <pc:chgData name="Miller, Scott A - Buffalo, NY" userId="cf64db98-5706-411e-803e-c2ed37421912" providerId="ADAL" clId="{131380A5-03F6-4CA9-B2DE-5989A5037D4A}" dt="2023-10-13T16:21:18.096" v="0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131380A5-03F6-4CA9-B2DE-5989A5037D4A}" dt="2023-10-13T16:21:18.096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FF6F0-E49C-4638-A24D-D1D11FD0F77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88A41-FFE7-4CAA-A41E-17BDDDEF5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69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88A41-FFE7-4CAA-A41E-17BDDDEF5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Safety Resource Tools 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Safety Resource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301817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Safety resources in one location.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MyHR on the Blue Intranet contains links to safety information to help keep employees safe.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You can access: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– Z Safety Topics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CARE Tracking Tool(Through LMS)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Safety Dashboard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/>
                <a:cs typeface="Arial"/>
              </a:rPr>
              <a:t>Safety Depends on Me Videos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/>
                <a:cs typeface="Arial"/>
              </a:rPr>
              <a:t>Safety Health Management Tool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Suspicious Mail Guidance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Safety Resource Tools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8004062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58B4B9-5C56-4E4E-8857-18B34232A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CDD21A-3885-42EB-9233-F9775808B6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FF45C0-5F02-49E0-BB01-DF3FE536153A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051ef2fe-6200-43c2-a1f1-eb6a28a2b2c5"/>
    <ds:schemaRef ds:uri="http://schemas.openxmlformats.org/package/2006/metadata/core-properties"/>
    <ds:schemaRef ds:uri="0066f604-54d3-4ce0-bb9e-2103dbf064c0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79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Safety Resource Tools </vt:lpstr>
      <vt:lpstr>Safety Resource Tools </vt:lpstr>
      <vt:lpstr>Safety Resource Tools 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61</cp:revision>
  <cp:lastPrinted>2016-03-28T13:50:09Z</cp:lastPrinted>
  <dcterms:created xsi:type="dcterms:W3CDTF">2014-08-01T15:55:50Z</dcterms:created>
  <dcterms:modified xsi:type="dcterms:W3CDTF">2024-10-17T18:14:46Z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31000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