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88"/>
    <a:srgbClr val="0D5089"/>
    <a:srgbClr val="72A52D"/>
    <a:srgbClr val="0041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E3C389BA-E5F8-4774-99DA-67D91430FBDD}"/>
    <pc:docChg chg="modSld">
      <pc:chgData name="Miller, Scott A - Buffalo, NY" userId="cf64db98-5706-411e-803e-c2ed37421912" providerId="ADAL" clId="{E3C389BA-E5F8-4774-99DA-67D91430FBDD}" dt="2024-10-17T16:45:11.700" v="8" actId="20577"/>
      <pc:docMkLst>
        <pc:docMk/>
      </pc:docMkLst>
      <pc:sldChg chg="modSp mod">
        <pc:chgData name="Miller, Scott A - Buffalo, NY" userId="cf64db98-5706-411e-803e-c2ed37421912" providerId="ADAL" clId="{E3C389BA-E5F8-4774-99DA-67D91430FBDD}" dt="2024-10-17T16:45:11.700" v="8" actId="20577"/>
        <pc:sldMkLst>
          <pc:docMk/>
          <pc:sldMk cId="3125533672" sldId="257"/>
        </pc:sldMkLst>
        <pc:spChg chg="mod">
          <ac:chgData name="Miller, Scott A - Buffalo, NY" userId="cf64db98-5706-411e-803e-c2ed37421912" providerId="ADAL" clId="{E3C389BA-E5F8-4774-99DA-67D91430FBDD}" dt="2024-10-17T16:45:11.700" v="8" actId="20577"/>
          <ac:spMkLst>
            <pc:docMk/>
            <pc:sldMk cId="3125533672" sldId="257"/>
            <ac:spMk id="3" creationId="{00000000-0000-0000-0000-000000000000}"/>
          </ac:spMkLst>
        </pc:spChg>
      </pc:sldChg>
    </pc:docChg>
  </pc:docChgLst>
  <pc:docChgLst>
    <pc:chgData name="Miller, Scott A - Buffalo, NY" userId="cf64db98-5706-411e-803e-c2ed37421912" providerId="ADAL" clId="{47283859-1515-49A4-A461-A648243B75AD}"/>
    <pc:docChg chg="custSel modSld">
      <pc:chgData name="Miller, Scott A - Buffalo, NY" userId="cf64db98-5706-411e-803e-c2ed37421912" providerId="ADAL" clId="{47283859-1515-49A4-A461-A648243B75AD}" dt="2023-10-13T16:00:07.257" v="13" actId="20577"/>
      <pc:docMkLst>
        <pc:docMk/>
      </pc:docMkLst>
      <pc:sldChg chg="modSp mod">
        <pc:chgData name="Miller, Scott A - Buffalo, NY" userId="cf64db98-5706-411e-803e-c2ed37421912" providerId="ADAL" clId="{47283859-1515-49A4-A461-A648243B75AD}" dt="2023-10-13T15:59:24.423" v="1" actId="20577"/>
        <pc:sldMkLst>
          <pc:docMk/>
          <pc:sldMk cId="3497351106" sldId="256"/>
        </pc:sldMkLst>
        <pc:spChg chg="mod">
          <ac:chgData name="Miller, Scott A - Buffalo, NY" userId="cf64db98-5706-411e-803e-c2ed37421912" providerId="ADAL" clId="{47283859-1515-49A4-A461-A648243B75AD}" dt="2023-10-13T15:59:24.423" v="1" actId="20577"/>
          <ac:spMkLst>
            <pc:docMk/>
            <pc:sldMk cId="3497351106" sldId="256"/>
            <ac:spMk id="2" creationId="{00000000-0000-0000-0000-000000000000}"/>
          </ac:spMkLst>
        </pc:spChg>
      </pc:sldChg>
      <pc:sldChg chg="modSp mod">
        <pc:chgData name="Miller, Scott A - Buffalo, NY" userId="cf64db98-5706-411e-803e-c2ed37421912" providerId="ADAL" clId="{47283859-1515-49A4-A461-A648243B75AD}" dt="2023-10-13T15:59:30.075" v="3" actId="20577"/>
        <pc:sldMkLst>
          <pc:docMk/>
          <pc:sldMk cId="3125533672" sldId="257"/>
        </pc:sldMkLst>
        <pc:spChg chg="mod">
          <ac:chgData name="Miller, Scott A - Buffalo, NY" userId="cf64db98-5706-411e-803e-c2ed37421912" providerId="ADAL" clId="{47283859-1515-49A4-A461-A648243B75AD}" dt="2023-10-13T15:59:30.075" v="3" actId="20577"/>
          <ac:spMkLst>
            <pc:docMk/>
            <pc:sldMk cId="3125533672" sldId="257"/>
            <ac:spMk id="2" creationId="{00000000-0000-0000-0000-000000000000}"/>
          </ac:spMkLst>
        </pc:spChg>
      </pc:sldChg>
      <pc:sldChg chg="modSp mod">
        <pc:chgData name="Miller, Scott A - Buffalo, NY" userId="cf64db98-5706-411e-803e-c2ed37421912" providerId="ADAL" clId="{47283859-1515-49A4-A461-A648243B75AD}" dt="2023-10-13T16:00:07.257" v="13" actId="20577"/>
        <pc:sldMkLst>
          <pc:docMk/>
          <pc:sldMk cId="332399375" sldId="258"/>
        </pc:sldMkLst>
        <pc:spChg chg="mod">
          <ac:chgData name="Miller, Scott A - Buffalo, NY" userId="cf64db98-5706-411e-803e-c2ed37421912" providerId="ADAL" clId="{47283859-1515-49A4-A461-A648243B75AD}" dt="2023-10-13T15:59:35.536" v="5" actId="20577"/>
          <ac:spMkLst>
            <pc:docMk/>
            <pc:sldMk cId="332399375" sldId="258"/>
            <ac:spMk id="2" creationId="{00000000-0000-0000-0000-000000000000}"/>
          </ac:spMkLst>
        </pc:spChg>
        <pc:spChg chg="mod">
          <ac:chgData name="Miller, Scott A - Buffalo, NY" userId="cf64db98-5706-411e-803e-c2ed37421912" providerId="ADAL" clId="{47283859-1515-49A4-A461-A648243B75AD}" dt="2023-10-13T16:00:07.257" v="1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10/17/2024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Radon Awareness</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panose="020B0604020202020204" pitchFamily="34" charset="0"/>
                <a:cs typeface="Arial" panose="020B0604020202020204" pitchFamily="34" charset="0"/>
              </a:rPr>
              <a:t>Radon Awareness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endParaRPr lang="en-US" sz="2400" dirty="0">
              <a:solidFill>
                <a:srgbClr val="004C88"/>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spcBef>
                <a:spcPts val="0"/>
              </a:spcBef>
              <a:spcAft>
                <a:spcPts val="0"/>
              </a:spcAft>
              <a:buNone/>
            </a:pPr>
            <a:r>
              <a:rPr lang="en-US" sz="2400" dirty="0">
                <a:solidFill>
                  <a:srgbClr val="004C88"/>
                </a:solidFill>
                <a:effectLst/>
                <a:latin typeface="Arial" panose="020B0604020202020204" pitchFamily="34" charset="0"/>
                <a:ea typeface="Times New Roman" panose="02020603050405020304" pitchFamily="18" charset="0"/>
                <a:cs typeface="Arial" panose="020B0604020202020204" pitchFamily="34" charset="0"/>
              </a:rPr>
              <a:t>What you can’t smell or see can hurt you.</a:t>
            </a:r>
            <a:endParaRPr lang="en-US" sz="2400" dirty="0">
              <a:solidFill>
                <a:srgbClr val="004C88"/>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Radon is a radioactive gas produced from a natural breakdown of uranium in soil, rock and water. When it exceeds acceptable levels, it can be deadly. It’s the second leading cause of lung cancer. Radon can enter buildings through cracks in floors and walls, construction joints, gaps around service pipes and electrical wires, and sump pits.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panose="020B0604020202020204" pitchFamily="34" charset="0"/>
                <a:cs typeface="Arial" panose="020B0604020202020204" pitchFamily="34" charset="0"/>
              </a:rPr>
              <a:t>Radon Awareness                           </a:t>
            </a:r>
            <a:endParaRPr lang="en-US" sz="4000" dirty="0"/>
          </a:p>
        </p:txBody>
      </p:sp>
      <p:sp>
        <p:nvSpPr>
          <p:cNvPr id="3" name="Content Placeholder 2"/>
          <p:cNvSpPr>
            <a:spLocks noGrp="1"/>
          </p:cNvSpPr>
          <p:nvPr>
            <p:ph idx="1"/>
          </p:nvPr>
        </p:nvSpPr>
        <p:spPr>
          <a:xfrm>
            <a:off x="662152" y="873025"/>
            <a:ext cx="8019393" cy="4437245"/>
          </a:xfrm>
        </p:spPr>
        <p:txBody>
          <a:bodyPr>
            <a:normAutofit fontScale="70000" lnSpcReduction="20000"/>
          </a:bodyPr>
          <a:lstStyle/>
          <a:p>
            <a:pPr marL="0" indent="0">
              <a:lnSpc>
                <a:spcPct val="120000"/>
              </a:lnSpc>
              <a:spcBef>
                <a:spcPts val="0"/>
              </a:spcBef>
              <a:spcAft>
                <a:spcPts val="0"/>
              </a:spcAft>
              <a:buNone/>
            </a:pPr>
            <a:br>
              <a:rPr lang="en-US" sz="9600" dirty="0">
                <a:latin typeface="Arial" panose="020B0604020202020204" pitchFamily="34" charset="0"/>
                <a:cs typeface="Arial" panose="020B0604020202020204" pitchFamily="34" charset="0"/>
              </a:rPr>
            </a:br>
            <a:r>
              <a:rPr lang="en-US" sz="3800" dirty="0">
                <a:latin typeface="Arial" panose="020B0604020202020204" pitchFamily="34" charset="0"/>
                <a:cs typeface="Arial" panose="020B0604020202020204" pitchFamily="34" charset="0"/>
              </a:rPr>
              <a:t>Get your home tested for radon for your family’s sake.</a:t>
            </a:r>
            <a:br>
              <a:rPr lang="en-US" sz="3800" dirty="0">
                <a:latin typeface="Arial" panose="020B0604020202020204" pitchFamily="34" charset="0"/>
                <a:cs typeface="Arial" panose="020B0604020202020204" pitchFamily="34" charset="0"/>
              </a:rPr>
            </a:br>
            <a:endParaRPr lang="en-US" sz="3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8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3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0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D86A06-C1AA-4ECB-93B8-47E672DCD485}">
  <ds:schemaRefs>
    <ds:schemaRef ds:uri="http://schemas.microsoft.com/sharepoint/v3/contenttype/forms"/>
  </ds:schemaRefs>
</ds:datastoreItem>
</file>

<file path=customXml/itemProps2.xml><?xml version="1.0" encoding="utf-8"?>
<ds:datastoreItem xmlns:ds="http://schemas.openxmlformats.org/officeDocument/2006/customXml" ds:itemID="{31613280-E777-4B73-B469-65BF9ED98194}">
  <ds:schemaRefs>
    <ds:schemaRef ds:uri="http://purl.org/dc/elements/1.1/"/>
    <ds:schemaRef ds:uri="http://schemas.microsoft.com/office/2006/metadata/properties"/>
    <ds:schemaRef ds:uri="0066f604-54d3-4ce0-bb9e-2103dbf064c0"/>
    <ds:schemaRef ds:uri="http://purl.org/dc/terms/"/>
    <ds:schemaRef ds:uri="http://schemas.microsoft.com/office/2006/documentManagement/types"/>
    <ds:schemaRef ds:uri="051ef2fe-6200-43c2-a1f1-eb6a28a2b2c5"/>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B5B862C6-7805-42FE-98D0-29C7F83B66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226</TotalTime>
  <Words>111</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Radon Awareness</vt:lpstr>
      <vt:lpstr>Radon Awareness</vt:lpstr>
      <vt:lpstr>Radon Awareness                           </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18</cp:revision>
  <cp:lastPrinted>2016-03-28T13:50:09Z</cp:lastPrinted>
  <dcterms:created xsi:type="dcterms:W3CDTF">2014-08-01T15:55:50Z</dcterms:created>
  <dcterms:modified xsi:type="dcterms:W3CDTF">2024-10-17T16:45:17Z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Order">
    <vt:r8>25200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