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96"/>
    <a:srgbClr val="5879BA"/>
    <a:srgbClr val="004175"/>
    <a:srgbClr val="F49406"/>
    <a:srgbClr val="72A52D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97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13710"/>
            <a:ext cx="9143999" cy="1470025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The Sky’s the Limit</a:t>
            </a:r>
            <a:b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4566"/>
            <a:ext cx="9143999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rgbClr val="003296"/>
                </a:solidFill>
                <a:latin typeface="Arial"/>
                <a:ea typeface="+mn-ea"/>
              </a:rPr>
              <a:t>The Sky’s the Limit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461" y="990191"/>
            <a:ext cx="7889915" cy="4814261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1600" dirty="0">
              <a:solidFill>
                <a:srgbClr val="004175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There are no ethical or monetary restrictions on gifts to subordinates or lesser </a:t>
            </a:r>
            <a:r>
              <a:rPr lang="en-US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paid employees.  </a:t>
            </a:r>
            <a:endParaRPr lang="en-US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8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Use your best judgment in selecting a gift appropriate to the occasion, and treat all of your subordinate employees similarly with respect to gifts in order to avoid allegations of favoritism. 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8420"/>
            <a:ext cx="9143999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003296"/>
                </a:solidFill>
                <a:latin typeface="Arial"/>
              </a:rPr>
              <a:t>The Sky’s the Limit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4095" y="977486"/>
            <a:ext cx="7295321" cy="50769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  <a:latin typeface="Arial"/>
              </a:rPr>
              <a:t>An appropriate effort to boost morale can lead to higher productivity.</a:t>
            </a:r>
          </a:p>
          <a:p>
            <a:pPr marL="0" indent="0">
              <a:buNone/>
            </a:pPr>
            <a:endParaRPr lang="en-US" sz="800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  <a:latin typeface="Arial"/>
              </a:rPr>
              <a:t>And that’s smart business.  </a:t>
            </a: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2000" i="1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Contact the Ethics Office (ethics.help@usps.gov) for guidance.</a:t>
            </a:r>
            <a:endParaRPr lang="en-US" dirty="0">
              <a:solidFill>
                <a:srgbClr val="0032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96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Helvetica</vt:lpstr>
      <vt:lpstr>Wingdings</vt:lpstr>
      <vt:lpstr>YSBM_Template</vt:lpstr>
      <vt:lpstr> The Sky’s the Limit </vt:lpstr>
      <vt:lpstr>The Sky’s the Limit</vt:lpstr>
      <vt:lpstr>The Sky’s the Limit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Vecchione, Helen - Washington, DC</cp:lastModifiedBy>
  <cp:revision>24</cp:revision>
  <cp:lastPrinted>2015-09-21T14:37:55Z</cp:lastPrinted>
  <dcterms:created xsi:type="dcterms:W3CDTF">2014-08-01T15:55:50Z</dcterms:created>
  <dcterms:modified xsi:type="dcterms:W3CDTF">2024-10-01T14:48:09Z</dcterms:modified>
</cp:coreProperties>
</file>