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varScale="1">
        <p:scale>
          <a:sx n="83" d="100"/>
          <a:sy n="83" d="100"/>
        </p:scale>
        <p:origin x="16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cf64db98-5706-411e-803e-c2ed37421912" providerId="ADAL" clId="{AF3BBFB3-D179-48C6-B197-8558489E429F}"/>
    <pc:docChg chg="modSld">
      <pc:chgData name="Miller, Scott A - Buffalo, NY" userId="cf64db98-5706-411e-803e-c2ed37421912" providerId="ADAL" clId="{AF3BBFB3-D179-48C6-B197-8558489E429F}" dt="2023-09-18T18:39:45.499" v="0" actId="20577"/>
      <pc:docMkLst>
        <pc:docMk/>
      </pc:docMkLst>
      <pc:sldChg chg="modSp mod">
        <pc:chgData name="Miller, Scott A - Buffalo, NY" userId="cf64db98-5706-411e-803e-c2ed37421912" providerId="ADAL" clId="{AF3BBFB3-D179-48C6-B197-8558489E429F}" dt="2023-09-18T18:39:45.499" v="0" actId="20577"/>
        <pc:sldMkLst>
          <pc:docMk/>
          <pc:sldMk cId="332399375" sldId="258"/>
        </pc:sldMkLst>
        <pc:spChg chg="mod">
          <ac:chgData name="Miller, Scott A - Buffalo, NY" userId="cf64db98-5706-411e-803e-c2ed37421912" providerId="ADAL" clId="{AF3BBFB3-D179-48C6-B197-8558489E429F}" dt="2023-09-18T18:39:45.499" v="0"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5444ED10-67E1-4AA6-9253-1B5A6C242C48}"/>
    <pc:docChg chg="modSld">
      <pc:chgData name="Miller, Scott A - Buffalo, NY" userId="S::scott.a.miller3@usps.gov::cf64db98-5706-411e-803e-c2ed37421912" providerId="AD" clId="Web-{5444ED10-67E1-4AA6-9253-1B5A6C242C48}" dt="2022-11-16T18:54:42.273" v="6" actId="20577"/>
      <pc:docMkLst>
        <pc:docMk/>
      </pc:docMkLst>
      <pc:sldChg chg="modSp">
        <pc:chgData name="Miller, Scott A - Buffalo, NY" userId="S::scott.a.miller3@usps.gov::cf64db98-5706-411e-803e-c2ed37421912" providerId="AD" clId="Web-{5444ED10-67E1-4AA6-9253-1B5A6C242C48}" dt="2022-11-16T18:54:18.132" v="1" actId="20577"/>
        <pc:sldMkLst>
          <pc:docMk/>
          <pc:sldMk cId="3497351106" sldId="256"/>
        </pc:sldMkLst>
        <pc:spChg chg="mod">
          <ac:chgData name="Miller, Scott A - Buffalo, NY" userId="S::scott.a.miller3@usps.gov::cf64db98-5706-411e-803e-c2ed37421912" providerId="AD" clId="Web-{5444ED10-67E1-4AA6-9253-1B5A6C242C48}" dt="2022-11-16T18:54:18.132" v="1"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5444ED10-67E1-4AA6-9253-1B5A6C242C48}" dt="2022-11-16T18:54:23.585" v="2" actId="20577"/>
        <pc:sldMkLst>
          <pc:docMk/>
          <pc:sldMk cId="3125533672" sldId="257"/>
        </pc:sldMkLst>
        <pc:spChg chg="mod">
          <ac:chgData name="Miller, Scott A - Buffalo, NY" userId="S::scott.a.miller3@usps.gov::cf64db98-5706-411e-803e-c2ed37421912" providerId="AD" clId="Web-{5444ED10-67E1-4AA6-9253-1B5A6C242C48}" dt="2022-11-16T18:54:23.585" v="2"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5444ED10-67E1-4AA6-9253-1B5A6C242C48}" dt="2022-11-16T18:54:42.273" v="6" actId="20577"/>
        <pc:sldMkLst>
          <pc:docMk/>
          <pc:sldMk cId="332399375" sldId="258"/>
        </pc:sldMkLst>
        <pc:spChg chg="mod">
          <ac:chgData name="Miller, Scott A - Buffalo, NY" userId="S::scott.a.miller3@usps.gov::cf64db98-5706-411e-803e-c2ed37421912" providerId="AD" clId="Web-{5444ED10-67E1-4AA6-9253-1B5A6C242C48}" dt="2022-11-16T18:54:33.507" v="4" actId="20577"/>
          <ac:spMkLst>
            <pc:docMk/>
            <pc:sldMk cId="332399375" sldId="258"/>
            <ac:spMk id="2" creationId="{00000000-0000-0000-0000-000000000000}"/>
          </ac:spMkLst>
        </pc:spChg>
        <pc:spChg chg="mod">
          <ac:chgData name="Miller, Scott A - Buffalo, NY" userId="S::scott.a.miller3@usps.gov::cf64db98-5706-411e-803e-c2ed37421912" providerId="AD" clId="Web-{5444ED10-67E1-4AA6-9253-1B5A6C242C48}" dt="2022-11-16T18:54:42.273" v="6" actId="20577"/>
          <ac:spMkLst>
            <pc:docMk/>
            <pc:sldMk cId="332399375" sldId="258"/>
            <ac:spMk id="3" creationId="{00000000-0000-0000-0000-000000000000}"/>
          </ac:spMkLst>
        </pc:spChg>
      </pc:sldChg>
    </pc:docChg>
  </pc:docChgLst>
  <pc:docChgLst>
    <pc:chgData name="Miller, Scott A - Buffalo, NY" userId="S::scott.a.miller3@usps.gov::cf64db98-5706-411e-803e-c2ed37421912" providerId="AD" clId="Web-{6C332A4A-ED5C-4C6F-90A1-CBC4CE0066B4}"/>
    <pc:docChg chg="modSld">
      <pc:chgData name="Miller, Scott A - Buffalo, NY" userId="S::scott.a.miller3@usps.gov::cf64db98-5706-411e-803e-c2ed37421912" providerId="AD" clId="Web-{6C332A4A-ED5C-4C6F-90A1-CBC4CE0066B4}" dt="2023-05-15T18:47:47.583" v="0" actId="20577"/>
      <pc:docMkLst>
        <pc:docMk/>
      </pc:docMkLst>
      <pc:sldChg chg="modSp">
        <pc:chgData name="Miller, Scott A - Buffalo, NY" userId="S::scott.a.miller3@usps.gov::cf64db98-5706-411e-803e-c2ed37421912" providerId="AD" clId="Web-{6C332A4A-ED5C-4C6F-90A1-CBC4CE0066B4}" dt="2023-05-15T18:47:47.583" v="0" actId="20577"/>
        <pc:sldMkLst>
          <pc:docMk/>
          <pc:sldMk cId="332399375" sldId="258"/>
        </pc:sldMkLst>
        <pc:spChg chg="mod">
          <ac:chgData name="Miller, Scott A - Buffalo, NY" userId="S::scott.a.miller3@usps.gov::cf64db98-5706-411e-803e-c2ed37421912" providerId="AD" clId="Web-{6C332A4A-ED5C-4C6F-90A1-CBC4CE0066B4}" dt="2023-05-15T18:47:47.583" v="0" actId="20577"/>
          <ac:spMkLst>
            <pc:docMk/>
            <pc:sldMk cId="332399375" sldId="258"/>
            <ac:spMk id="3" creationId="{00000000-0000-0000-0000-000000000000}"/>
          </ac:spMkLst>
        </pc:spChg>
      </pc:sldChg>
    </pc:docChg>
  </pc:docChgLst>
  <pc:docChgLst>
    <pc:chgData name="Miller, Scott A - Buffalo, NY" userId="cf64db98-5706-411e-803e-c2ed37421912" providerId="ADAL" clId="{31068E44-90DA-45B7-A9A2-7D94CCD79BA4}"/>
    <pc:docChg chg="modSld">
      <pc:chgData name="Miller, Scott A - Buffalo, NY" userId="cf64db98-5706-411e-803e-c2ed37421912" providerId="ADAL" clId="{31068E44-90DA-45B7-A9A2-7D94CCD79BA4}" dt="2024-09-16T13:39:32.401" v="53" actId="20577"/>
      <pc:docMkLst>
        <pc:docMk/>
      </pc:docMkLst>
      <pc:sldChg chg="modSp mod">
        <pc:chgData name="Miller, Scott A - Buffalo, NY" userId="cf64db98-5706-411e-803e-c2ed37421912" providerId="ADAL" clId="{31068E44-90DA-45B7-A9A2-7D94CCD79BA4}" dt="2024-09-16T13:39:32.401" v="53" actId="20577"/>
        <pc:sldMkLst>
          <pc:docMk/>
          <pc:sldMk cId="332399375" sldId="258"/>
        </pc:sldMkLst>
        <pc:spChg chg="mod">
          <ac:chgData name="Miller, Scott A - Buffalo, NY" userId="cf64db98-5706-411e-803e-c2ed37421912" providerId="ADAL" clId="{31068E44-90DA-45B7-A9A2-7D94CCD79BA4}" dt="2024-09-16T13:39:32.401" v="53" actId="20577"/>
          <ac:spMkLst>
            <pc:docMk/>
            <pc:sldMk cId="332399375" sldId="258"/>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9/16/2024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t>Safety Training</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t>Safety Training</a:t>
            </a:r>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Stay fresh on your safety knowledge.</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Regardless of whether you’re new to the Postal Service or a longtime employee, frequent safety training is key to keeping your workplace accident and injury free. Training ensures employees are knowledgeable about safety policies and procedures. It also demonstrates management’s commitment to providing a safe work environment.</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t>Safety Training</a:t>
            </a:r>
          </a:p>
        </p:txBody>
      </p:sp>
      <p:sp>
        <p:nvSpPr>
          <p:cNvPr id="3" name="Content Placeholder 2"/>
          <p:cNvSpPr>
            <a:spLocks noGrp="1"/>
          </p:cNvSpPr>
          <p:nvPr>
            <p:ph idx="1"/>
          </p:nvPr>
        </p:nvSpPr>
        <p:spPr>
          <a:xfrm>
            <a:off x="885295" y="1058779"/>
            <a:ext cx="7420353" cy="4437245"/>
          </a:xfrm>
        </p:spPr>
        <p:txBody>
          <a:bodyPr vert="horz" lIns="91440" tIns="45720" rIns="91440" bIns="45720" rtlCol="0" anchor="t">
            <a:norm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cs typeface="Arial"/>
              </a:rPr>
              <a:t>The Learning Management System provides training on a wide range of safety-related topics. You can access the LMS under </a:t>
            </a:r>
            <a:r>
              <a:rPr lang="en-US" sz="2400">
                <a:latin typeface="Arial"/>
                <a:cs typeface="Arial"/>
              </a:rPr>
              <a:t>the MyHR </a:t>
            </a:r>
            <a:r>
              <a:rPr lang="en-US" sz="2400" dirty="0">
                <a:latin typeface="Arial"/>
                <a:cs typeface="Arial"/>
              </a:rPr>
              <a:t>tab on the Blue intranet.</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1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cs typeface="Arial"/>
              </a:rPr>
              <a:t>For additional information or guidance, contact your safety office.</a:t>
            </a:r>
          </a:p>
          <a:p>
            <a:pPr marL="0" indent="0">
              <a:lnSpc>
                <a:spcPct val="120000"/>
              </a:lnSpc>
              <a:spcBef>
                <a:spcPts val="0"/>
              </a:spcBef>
              <a:spcAft>
                <a:spcPts val="0"/>
              </a:spcAft>
              <a:buNone/>
            </a:pPr>
            <a:endParaRPr lang="en-US" sz="5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399375"/>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1B087A8A5AFC74F94DE630C2684D175" ma:contentTypeVersion="14" ma:contentTypeDescription="Create a new document." ma:contentTypeScope="" ma:versionID="ab0d3c6cd2990323d88c318326e54421">
  <xsd:schema xmlns:xsd="http://www.w3.org/2001/XMLSchema" xmlns:xs="http://www.w3.org/2001/XMLSchema" xmlns:p="http://schemas.microsoft.com/office/2006/metadata/properties" xmlns:ns2="051ef2fe-6200-43c2-a1f1-eb6a28a2b2c5" xmlns:ns3="0066f604-54d3-4ce0-bb9e-2103dbf064c0" targetNamespace="http://schemas.microsoft.com/office/2006/metadata/properties" ma:root="true" ma:fieldsID="c0f1237c3732ea70f59f6e5396a6d90e" ns2:_="" ns3:_="">
    <xsd:import namespace="051ef2fe-6200-43c2-a1f1-eb6a28a2b2c5"/>
    <xsd:import namespace="0066f604-54d3-4ce0-bb9e-2103dbf064c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GenerationTime" minOccurs="0"/>
                <xsd:element ref="ns2:MediaServiceEventHashCode"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1ef2fe-6200-43c2-a1f1-eb6a28a2b2c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066f604-54d3-4ce0-bb9e-2103dbf064c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25feaeb-7913-4e01-b5d7-223a21345866}" ma:internalName="TaxCatchAll" ma:showField="CatchAllData" ma:web="0066f604-54d3-4ce0-bb9e-2103dbf064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0066f604-54d3-4ce0-bb9e-2103dbf064c0" xsi:nil="true"/>
    <lcf76f155ced4ddcb4097134ff3c332f xmlns="051ef2fe-6200-43c2-a1f1-eb6a28a2b2c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BAFBD526-D8B6-40B3-999E-0E6C3C7226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1ef2fe-6200-43c2-a1f1-eb6a28a2b2c5"/>
    <ds:schemaRef ds:uri="0066f604-54d3-4ce0-bb9e-2103dbf064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EB69EBA-49B8-49AD-85C5-FCA1627A65E1}">
  <ds:schemaRefs>
    <ds:schemaRef ds:uri="http://schemas.microsoft.com/sharepoint/v3/contenttype/forms"/>
  </ds:schemaRefs>
</ds:datastoreItem>
</file>

<file path=customXml/itemProps3.xml><?xml version="1.0" encoding="utf-8"?>
<ds:datastoreItem xmlns:ds="http://schemas.openxmlformats.org/officeDocument/2006/customXml" ds:itemID="{2B1D3F3E-1E6E-4316-83BE-3AC726F199C6}">
  <ds:schemaRefs>
    <ds:schemaRef ds:uri="051ef2fe-6200-43c2-a1f1-eb6a28a2b2c5"/>
    <ds:schemaRef ds:uri="http://purl.org/dc/terms/"/>
    <ds:schemaRef ds:uri="http://schemas.microsoft.com/office/2006/documentManagement/types"/>
    <ds:schemaRef ds:uri="http://schemas.microsoft.com/office/2006/metadata/properties"/>
    <ds:schemaRef ds:uri="0066f604-54d3-4ce0-bb9e-2103dbf064c0"/>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Metadata/LabelInfo.xml><?xml version="1.0" encoding="utf-8"?>
<clbl:labelList xmlns:clbl="http://schemas.microsoft.com/office/2020/mipLabelMetadata">
  <clbl:label id="{f9aa5788-eb33-4a49-8ad0-76101910cac3}" enabled="0" method="" siteId="{f9aa5788-eb33-4a49-8ad0-76101910cac3}" removed="1"/>
</clbl:labelList>
</file>

<file path=docProps/app.xml><?xml version="1.0" encoding="utf-8"?>
<Properties xmlns="http://schemas.openxmlformats.org/officeDocument/2006/extended-properties" xmlns:vt="http://schemas.openxmlformats.org/officeDocument/2006/docPropsVTypes">
  <Template/>
  <TotalTime>2894</TotalTime>
  <Words>140</Words>
  <Application>Microsoft Office PowerPoint</Application>
  <PresentationFormat>On-screen Show (4:3)</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Helvetica</vt:lpstr>
      <vt:lpstr>YSBM_Template</vt:lpstr>
      <vt:lpstr> Safety Training                               </vt:lpstr>
      <vt:lpstr>Safety Training</vt:lpstr>
      <vt:lpstr>Safety Training</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Miller, Scott A - Buffalo, NY</cp:lastModifiedBy>
  <cp:revision>67</cp:revision>
  <cp:lastPrinted>2016-03-28T13:50:09Z</cp:lastPrinted>
  <dcterms:created xsi:type="dcterms:W3CDTF">2014-08-01T15:55:50Z</dcterms:created>
  <dcterms:modified xsi:type="dcterms:W3CDTF">2024-09-16T13:39:41Z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0x010100D1B087A8A5AFC74F94DE630C2684D175</vt:lpwstr>
  </property>
  <property fmtid="{D5CDD505-2E9C-101B-9397-08002B2CF9AE}" pid="3" name="MediaServiceImageTags">
    <vt:lpwstr/>
  </property>
  <property fmtid="{D5CDD505-2E9C-101B-9397-08002B2CF9AE}" pid="4" name="Order">
    <vt:r8>46400</vt:r8>
  </property>
  <property fmtid="{D5CDD505-2E9C-101B-9397-08002B2CF9AE}" pid="5" name="xd_Signature">
    <vt:bool>false</vt:bool>
  </property>
  <property fmtid="{D5CDD505-2E9C-101B-9397-08002B2CF9AE}" pid="6" name="xd_ProgID">
    <vt:lpwstr/>
  </property>
  <property fmtid="{D5CDD505-2E9C-101B-9397-08002B2CF9AE}" pid="7" name="TriggerFlowInfo">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ies>
</file>