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varScale="1">
        <p:scale>
          <a:sx n="105" d="100"/>
          <a:sy n="105" d="100"/>
        </p:scale>
        <p:origin x="17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E9514644-401E-47B4-83E7-7E92BF5061C1}"/>
    <pc:docChg chg="modSld">
      <pc:chgData name="Miller, Scott A - Buffalo, NY" userId="S::scott.a.miller3@usps.gov::cf64db98-5706-411e-803e-c2ed37421912" providerId="AD" clId="Web-{E9514644-401E-47B4-83E7-7E92BF5061C1}" dt="2022-11-16T16:52:53.981" v="10" actId="20577"/>
      <pc:docMkLst>
        <pc:docMk/>
      </pc:docMkLst>
      <pc:sldChg chg="modSp">
        <pc:chgData name="Miller, Scott A - Buffalo, NY" userId="S::scott.a.miller3@usps.gov::cf64db98-5706-411e-803e-c2ed37421912" providerId="AD" clId="Web-{E9514644-401E-47B4-83E7-7E92BF5061C1}" dt="2022-11-16T16:51:27.120" v="0" actId="20577"/>
        <pc:sldMkLst>
          <pc:docMk/>
          <pc:sldMk cId="3497351106" sldId="256"/>
        </pc:sldMkLst>
        <pc:spChg chg="mod">
          <ac:chgData name="Miller, Scott A - Buffalo, NY" userId="S::scott.a.miller3@usps.gov::cf64db98-5706-411e-803e-c2ed37421912" providerId="AD" clId="Web-{E9514644-401E-47B4-83E7-7E92BF5061C1}" dt="2022-11-16T16:51:27.120" v="0"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E9514644-401E-47B4-83E7-7E92BF5061C1}" dt="2022-11-16T16:51:46.198" v="3" actId="20577"/>
        <pc:sldMkLst>
          <pc:docMk/>
          <pc:sldMk cId="3125533672" sldId="257"/>
        </pc:sldMkLst>
        <pc:spChg chg="mod">
          <ac:chgData name="Miller, Scott A - Buffalo, NY" userId="S::scott.a.miller3@usps.gov::cf64db98-5706-411e-803e-c2ed37421912" providerId="AD" clId="Web-{E9514644-401E-47B4-83E7-7E92BF5061C1}" dt="2022-11-16T16:51:46.198" v="3"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E9514644-401E-47B4-83E7-7E92BF5061C1}" dt="2022-11-16T16:52:53.981" v="10" actId="20577"/>
        <pc:sldMkLst>
          <pc:docMk/>
          <pc:sldMk cId="332399375" sldId="258"/>
        </pc:sldMkLst>
        <pc:spChg chg="mod">
          <ac:chgData name="Miller, Scott A - Buffalo, NY" userId="S::scott.a.miller3@usps.gov::cf64db98-5706-411e-803e-c2ed37421912" providerId="AD" clId="Web-{E9514644-401E-47B4-83E7-7E92BF5061C1}" dt="2022-11-16T16:52:44.387" v="6" actId="20577"/>
          <ac:spMkLst>
            <pc:docMk/>
            <pc:sldMk cId="332399375" sldId="258"/>
            <ac:spMk id="2" creationId="{00000000-0000-0000-0000-000000000000}"/>
          </ac:spMkLst>
        </pc:spChg>
        <pc:spChg chg="mod">
          <ac:chgData name="Miller, Scott A - Buffalo, NY" userId="S::scott.a.miller3@usps.gov::cf64db98-5706-411e-803e-c2ed37421912" providerId="AD" clId="Web-{E9514644-401E-47B4-83E7-7E92BF5061C1}" dt="2022-11-16T16:52:53.981" v="10" actId="20577"/>
          <ac:spMkLst>
            <pc:docMk/>
            <pc:sldMk cId="332399375" sldId="258"/>
            <ac:spMk id="3" creationId="{00000000-0000-0000-0000-000000000000}"/>
          </ac:spMkLst>
        </pc:spChg>
      </pc:sldChg>
    </pc:docChg>
  </pc:docChgLst>
  <pc:docChgLst>
    <pc:chgData name="Miller, Scott A - Buffalo, NY" userId="cf64db98-5706-411e-803e-c2ed37421912" providerId="ADAL" clId="{A54E7A46-8014-4EC5-8D59-4D7B332ED361}"/>
    <pc:docChg chg="modSld">
      <pc:chgData name="Miller, Scott A - Buffalo, NY" userId="cf64db98-5706-411e-803e-c2ed37421912" providerId="ADAL" clId="{A54E7A46-8014-4EC5-8D59-4D7B332ED361}" dt="2023-09-18T15:24:29.921" v="0" actId="255"/>
      <pc:docMkLst>
        <pc:docMk/>
      </pc:docMkLst>
      <pc:sldChg chg="modSp mod">
        <pc:chgData name="Miller, Scott A - Buffalo, NY" userId="cf64db98-5706-411e-803e-c2ed37421912" providerId="ADAL" clId="{A54E7A46-8014-4EC5-8D59-4D7B332ED361}" dt="2023-09-18T15:24:29.921" v="0" actId="255"/>
        <pc:sldMkLst>
          <pc:docMk/>
          <pc:sldMk cId="332399375" sldId="258"/>
        </pc:sldMkLst>
        <pc:spChg chg="mod">
          <ac:chgData name="Miller, Scott A - Buffalo, NY" userId="cf64db98-5706-411e-803e-c2ed37421912" providerId="ADAL" clId="{A54E7A46-8014-4EC5-8D59-4D7B332ED361}" dt="2023-09-18T15:24:29.921" v="0" actId="255"/>
          <ac:spMkLst>
            <pc:docMk/>
            <pc:sldMk cId="332399375" sldId="258"/>
            <ac:spMk id="3" creationId="{00000000-0000-0000-0000-000000000000}"/>
          </ac:spMkLst>
        </pc:spChg>
      </pc:sldChg>
    </pc:docChg>
  </pc:docChgLst>
  <pc:docChgLst>
    <pc:chgData name="Miller, Scott A - Buffalo, NY" userId="cf64db98-5706-411e-803e-c2ed37421912" providerId="ADAL" clId="{2043D193-33F5-45BE-AF1B-B4D475EC264E}"/>
    <pc:docChg chg="custSel modSld">
      <pc:chgData name="Miller, Scott A - Buffalo, NY" userId="cf64db98-5706-411e-803e-c2ed37421912" providerId="ADAL" clId="{2043D193-33F5-45BE-AF1B-B4D475EC264E}" dt="2024-09-13T18:23:00.630" v="80" actId="20577"/>
      <pc:docMkLst>
        <pc:docMk/>
      </pc:docMkLst>
      <pc:sldChg chg="modSp mod">
        <pc:chgData name="Miller, Scott A - Buffalo, NY" userId="cf64db98-5706-411e-803e-c2ed37421912" providerId="ADAL" clId="{2043D193-33F5-45BE-AF1B-B4D475EC264E}" dt="2024-09-13T18:23:00.630" v="80" actId="20577"/>
        <pc:sldMkLst>
          <pc:docMk/>
          <pc:sldMk cId="332399375" sldId="258"/>
        </pc:sldMkLst>
        <pc:spChg chg="mod">
          <ac:chgData name="Miller, Scott A - Buffalo, NY" userId="cf64db98-5706-411e-803e-c2ed37421912" providerId="ADAL" clId="{2043D193-33F5-45BE-AF1B-B4D475EC264E}" dt="2024-09-13T18:23:00.630" v="80"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9/13/2024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Electrical Work</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Electrical Work</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It’s a powerful plan.</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 electrical work plan (EWP) provides guidelines for safely working around electrical hazards and preventing injuries and incidents. It helps guard against dangers such as electric shock and arc flash. EWP policies comply with all electrical safety regulations established by OSHA. Once implemented, each EWP must be evaluated annually. </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Electrical Work</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fontScale="92500" lnSpcReduction="20000"/>
          </a:bodyPr>
          <a:lstStyle/>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br>
              <a:rPr lang="en-US" sz="2200" dirty="0">
                <a:latin typeface="Arial" panose="020B0604020202020204" pitchFamily="34" charset="0"/>
                <a:cs typeface="Arial" panose="020B0604020202020204" pitchFamily="34" charset="0"/>
              </a:rPr>
            </a:br>
            <a:r>
              <a:rPr lang="en-US" sz="2600" dirty="0"/>
              <a:t>Compliance with a plan keeps employees safe and reduces potential OSHA fines. Additional EWP information is available in Management Instruction EL-810-2013-5, Electrical Work Plan, and on the Workplace </a:t>
            </a:r>
            <a:r>
              <a:rPr lang="en-US" sz="2600"/>
              <a:t>Safety page on MyHR.</a:t>
            </a:r>
            <a:endParaRPr lang="en-US" sz="2600" dirty="0"/>
          </a:p>
          <a:p>
            <a:pPr marL="0" indent="0">
              <a:lnSpc>
                <a:spcPct val="120000"/>
              </a:lnSpc>
              <a:spcBef>
                <a:spcPts val="0"/>
              </a:spcBef>
              <a:spcAft>
                <a:spcPts val="0"/>
              </a:spcAft>
              <a:buNone/>
            </a:pPr>
            <a:endParaRPr lang="en-US" sz="2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6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100" dirty="0">
                <a:latin typeface="Arial"/>
                <a:cs typeface="Arial"/>
              </a:rPr>
              <a:t>For additional information or guidance, contact your safety office.</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1B087A8A5AFC74F94DE630C2684D175" ma:contentTypeVersion="14" ma:contentTypeDescription="Create a new document." ma:contentTypeScope="" ma:versionID="ab0d3c6cd2990323d88c318326e54421">
  <xsd:schema xmlns:xsd="http://www.w3.org/2001/XMLSchema" xmlns:xs="http://www.w3.org/2001/XMLSchema" xmlns:p="http://schemas.microsoft.com/office/2006/metadata/properties" xmlns:ns2="051ef2fe-6200-43c2-a1f1-eb6a28a2b2c5" xmlns:ns3="0066f604-54d3-4ce0-bb9e-2103dbf064c0" targetNamespace="http://schemas.microsoft.com/office/2006/metadata/properties" ma:root="true" ma:fieldsID="c0f1237c3732ea70f59f6e5396a6d90e" ns2:_="" ns3:_="">
    <xsd:import namespace="051ef2fe-6200-43c2-a1f1-eb6a28a2b2c5"/>
    <xsd:import namespace="0066f604-54d3-4ce0-bb9e-2103dbf064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ef2fe-6200-43c2-a1f1-eb6a28a2b2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066f604-54d3-4ce0-bb9e-2103dbf064c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25feaeb-7913-4e01-b5d7-223a21345866}" ma:internalName="TaxCatchAll" ma:showField="CatchAllData" ma:web="0066f604-54d3-4ce0-bb9e-2103dbf064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0066f604-54d3-4ce0-bb9e-2103dbf064c0" xsi:nil="true"/>
    <lcf76f155ced4ddcb4097134ff3c332f xmlns="051ef2fe-6200-43c2-a1f1-eb6a28a2b2c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B90DFB7-17B3-445B-A0B1-0B97D6E480E0}">
  <ds:schemaRefs>
    <ds:schemaRef ds:uri="http://schemas.microsoft.com/sharepoint/v3/contenttype/forms"/>
  </ds:schemaRefs>
</ds:datastoreItem>
</file>

<file path=customXml/itemProps2.xml><?xml version="1.0" encoding="utf-8"?>
<ds:datastoreItem xmlns:ds="http://schemas.openxmlformats.org/officeDocument/2006/customXml" ds:itemID="{13F2302E-E07D-4171-8D19-C4AC14BA0D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1ef2fe-6200-43c2-a1f1-eb6a28a2b2c5"/>
    <ds:schemaRef ds:uri="0066f604-54d3-4ce0-bb9e-2103dbf064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87F99D8-B11A-418A-A495-6EED3EF7A8FF}">
  <ds:schemaRefs>
    <ds:schemaRef ds:uri="051ef2fe-6200-43c2-a1f1-eb6a28a2b2c5"/>
    <ds:schemaRef ds:uri="http://purl.org/dc/terms/"/>
    <ds:schemaRef ds:uri="http://schemas.microsoft.com/office/2006/documentManagement/types"/>
    <ds:schemaRef ds:uri="http://schemas.microsoft.com/office/2006/metadata/properties"/>
    <ds:schemaRef ds:uri="0066f604-54d3-4ce0-bb9e-2103dbf064c0"/>
    <ds:schemaRef ds:uri="http://purl.org/dc/elements/1.1/"/>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Metadata/LabelInfo.xml><?xml version="1.0" encoding="utf-8"?>
<clbl:labelList xmlns:clbl="http://schemas.microsoft.com/office/2020/mipLabelMetadata">
  <clbl:label id="{f9aa5788-eb33-4a49-8ad0-76101910cac3}" enabled="0" method="" siteId="{f9aa5788-eb33-4a49-8ad0-76101910cac3}" removed="1"/>
</clbl:labelList>
</file>

<file path=docProps/app.xml><?xml version="1.0" encoding="utf-8"?>
<Properties xmlns="http://schemas.openxmlformats.org/officeDocument/2006/extended-properties" xmlns:vt="http://schemas.openxmlformats.org/officeDocument/2006/docPropsVTypes">
  <Template/>
  <TotalTime>279</TotalTime>
  <Words>133</Words>
  <Application>Microsoft Office PowerPoint</Application>
  <PresentationFormat>On-screen Show (4:3)</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 Electrical Work            </vt:lpstr>
      <vt:lpstr>Electrical Work</vt:lpstr>
      <vt:lpstr>Electrical Work</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43</cp:revision>
  <cp:lastPrinted>2016-03-28T13:50:09Z</cp:lastPrinted>
  <dcterms:created xsi:type="dcterms:W3CDTF">2014-08-01T15:55:50Z</dcterms:created>
  <dcterms:modified xsi:type="dcterms:W3CDTF">2024-09-13T18:23:01Z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0x010100D1B087A8A5AFC74F94DE630C2684D175</vt:lpwstr>
  </property>
  <property fmtid="{D5CDD505-2E9C-101B-9397-08002B2CF9AE}" pid="3" name="MediaServiceImageTags">
    <vt:lpwstr/>
  </property>
  <property fmtid="{D5CDD505-2E9C-101B-9397-08002B2CF9AE}" pid="4" name="Order">
    <vt:r8>132300</vt:r8>
  </property>
  <property fmtid="{D5CDD505-2E9C-101B-9397-08002B2CF9AE}" pid="5" name="xd_Signature">
    <vt:bool>false</vt:bool>
  </property>
  <property fmtid="{D5CDD505-2E9C-101B-9397-08002B2CF9AE}" pid="6" name="xd_ProgID">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ies>
</file>