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567D94E-6DF1-4948-B028-1BCF452DD994}"/>
    <pc:docChg chg="modSld">
      <pc:chgData name="Miller, Scott A - Buffalo, NY" userId="S::scott.a.miller3@usps.gov::cf64db98-5706-411e-803e-c2ed37421912" providerId="AD" clId="Web-{B567D94E-6DF1-4948-B028-1BCF452DD994}" dt="2022-11-16T15:56:12.010" v="14" actId="20577"/>
      <pc:docMkLst>
        <pc:docMk/>
      </pc:docMkLst>
      <pc:sldChg chg="modSp">
        <pc:chgData name="Miller, Scott A - Buffalo, NY" userId="S::scott.a.miller3@usps.gov::cf64db98-5706-411e-803e-c2ed37421912" providerId="AD" clId="Web-{B567D94E-6DF1-4948-B028-1BCF452DD994}" dt="2022-11-16T15:55:31.665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B567D94E-6DF1-4948-B028-1BCF452DD994}" dt="2022-11-16T15:55:31.665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67D94E-6DF1-4948-B028-1BCF452DD994}" dt="2022-11-16T15:55:41.041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B567D94E-6DF1-4948-B028-1BCF452DD994}" dt="2022-11-16T15:55:41.041" v="5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67D94E-6DF1-4948-B028-1BCF452DD994}" dt="2022-11-16T15:56:12.010" v="14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B567D94E-6DF1-4948-B028-1BCF452DD994}" dt="2022-11-16T15:56:01.775" v="10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B567D94E-6DF1-4948-B028-1BCF452DD994}" dt="2022-11-16T15:56:12.010" v="14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9BA67267-0D4D-49A1-8E90-D9E81C09BD33}"/>
    <pc:docChg chg="modSld">
      <pc:chgData name="Miller, Scott A - Buffalo, NY" userId="S::scott.a.miller3@usps.gov::cf64db98-5706-411e-803e-c2ed37421912" providerId="AD" clId="Web-{9BA67267-0D4D-49A1-8E90-D9E81C09BD33}" dt="2022-11-18T15:20:43.098" v="3" actId="20577"/>
      <pc:docMkLst>
        <pc:docMk/>
      </pc:docMkLst>
      <pc:sldChg chg="modSp">
        <pc:chgData name="Miller, Scott A - Buffalo, NY" userId="S::scott.a.miller3@usps.gov::cf64db98-5706-411e-803e-c2ed37421912" providerId="AD" clId="Web-{9BA67267-0D4D-49A1-8E90-D9E81C09BD33}" dt="2022-11-18T15:20:43.098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9BA67267-0D4D-49A1-8E90-D9E81C09BD33}" dt="2022-11-18T15:20:43.098" v="3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6678483C-F663-4317-A26B-AFA1068736B1}"/>
    <pc:docChg chg="modSld">
      <pc:chgData name="Miller, Scott A - Buffalo, NY" userId="cf64db98-5706-411e-803e-c2ed37421912" providerId="ADAL" clId="{6678483C-F663-4317-A26B-AFA1068736B1}" dt="2023-09-18T19:20:46.853" v="0" actId="20577"/>
      <pc:docMkLst>
        <pc:docMk/>
      </pc:docMkLst>
      <pc:sldChg chg="modSp mod">
        <pc:chgData name="Miller, Scott A - Buffalo, NY" userId="cf64db98-5706-411e-803e-c2ed37421912" providerId="ADAL" clId="{6678483C-F663-4317-A26B-AFA1068736B1}" dt="2023-09-18T19:20:46.853" v="0" actId="20577"/>
        <pc:sldMkLst>
          <pc:docMk/>
          <pc:sldMk cId="3506896791" sldId="259"/>
        </pc:sldMkLst>
        <pc:spChg chg="mod">
          <ac:chgData name="Miller, Scott A - Buffalo, NY" userId="cf64db98-5706-411e-803e-c2ed37421912" providerId="ADAL" clId="{6678483C-F663-4317-A26B-AFA1068736B1}" dt="2023-09-18T19:20:46.853" v="0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4BC2E8A3-B086-42DA-A337-F3AE91298722}"/>
    <pc:docChg chg="custSel modSld">
      <pc:chgData name="Miller, Scott A - Buffalo, NY" userId="cf64db98-5706-411e-803e-c2ed37421912" providerId="ADAL" clId="{4BC2E8A3-B086-42DA-A337-F3AE91298722}" dt="2024-09-16T14:22:01.571" v="44" actId="20577"/>
      <pc:docMkLst>
        <pc:docMk/>
      </pc:docMkLst>
      <pc:sldChg chg="modSp mod">
        <pc:chgData name="Miller, Scott A - Buffalo, NY" userId="cf64db98-5706-411e-803e-c2ed37421912" providerId="ADAL" clId="{4BC2E8A3-B086-42DA-A337-F3AE91298722}" dt="2024-09-16T14:22:01.571" v="44" actId="20577"/>
        <pc:sldMkLst>
          <pc:docMk/>
          <pc:sldMk cId="3506896791" sldId="259"/>
        </pc:sldMkLst>
        <pc:spChg chg="mod">
          <ac:chgData name="Miller, Scott A - Buffalo, NY" userId="cf64db98-5706-411e-803e-c2ed37421912" providerId="ADAL" clId="{4BC2E8A3-B086-42DA-A337-F3AE91298722}" dt="2024-09-16T14:22:01.571" v="44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Personal Protective Equipment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Personal Protective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If there’s a change, retrain. </a:t>
            </a:r>
            <a:endParaRPr lang="en-US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Employees must be retrained on PPE when: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workplace render previous training obsolete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types of PPE to be used render previous training obsolete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demonstrate inadequacies in retaining the requisite understanding or skill to use PPE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Personal Protective Equipment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documentation must be maintained in the Learning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Management System (LMS)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must include, at a minimum, the employee’s name, date(s) of training, and training subject.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6A617F-AFB0-49AE-A542-E5CE00CC2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71AE7A-DD3D-4A98-A976-788909490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F26D84-751D-4D9E-9280-E0F333D54CFE}">
  <ds:schemaRefs>
    <ds:schemaRef ds:uri="051ef2fe-6200-43c2-a1f1-eb6a28a2b2c5"/>
    <ds:schemaRef ds:uri="http://purl.org/dc/terms/"/>
    <ds:schemaRef ds:uri="http://schemas.microsoft.com/office/2006/documentManagement/types"/>
    <ds:schemaRef ds:uri="http://schemas.microsoft.com/office/2006/metadata/properties"/>
    <ds:schemaRef ds:uri="0066f604-54d3-4ce0-bb9e-2103dbf064c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111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Personal Protective Equipment</vt:lpstr>
      <vt:lpstr>Personal Protective Equipment</vt:lpstr>
      <vt:lpstr>Personal Protective Equipment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64</cp:revision>
  <cp:lastPrinted>2016-03-28T13:50:09Z</cp:lastPrinted>
  <dcterms:created xsi:type="dcterms:W3CDTF">2014-08-01T15:55:50Z</dcterms:created>
  <dcterms:modified xsi:type="dcterms:W3CDTF">2024-09-16T14:22:06Z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39400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