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3860A370-54C7-412D-884B-AA22E2062131}"/>
    <pc:docChg chg="modSld">
      <pc:chgData name="Miller, Scott A - Buffalo, NY" userId="S::scott.a.miller3@usps.gov::cf64db98-5706-411e-803e-c2ed37421912" providerId="AD" clId="Web-{3860A370-54C7-412D-884B-AA22E2062131}" dt="2022-11-16T13:47:11.585" v="19" actId="20577"/>
      <pc:docMkLst>
        <pc:docMk/>
      </pc:docMkLst>
      <pc:sldChg chg="modSp">
        <pc:chgData name="Miller, Scott A - Buffalo, NY" userId="S::scott.a.miller3@usps.gov::cf64db98-5706-411e-803e-c2ed37421912" providerId="AD" clId="Web-{3860A370-54C7-412D-884B-AA22E2062131}" dt="2022-11-16T13:46:16.365" v="3" actId="20577"/>
        <pc:sldMkLst>
          <pc:docMk/>
          <pc:sldMk cId="3497351106" sldId="256"/>
        </pc:sldMkLst>
        <pc:spChg chg="mod">
          <ac:chgData name="Miller, Scott A - Buffalo, NY" userId="S::scott.a.miller3@usps.gov::cf64db98-5706-411e-803e-c2ed37421912" providerId="AD" clId="Web-{3860A370-54C7-412D-884B-AA22E2062131}" dt="2022-11-16T13:46:16.365" v="3"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3860A370-54C7-412D-884B-AA22E2062131}" dt="2022-11-16T13:46:36.553" v="9" actId="20577"/>
        <pc:sldMkLst>
          <pc:docMk/>
          <pc:sldMk cId="3125533672" sldId="257"/>
        </pc:sldMkLst>
        <pc:spChg chg="mod">
          <ac:chgData name="Miller, Scott A - Buffalo, NY" userId="S::scott.a.miller3@usps.gov::cf64db98-5706-411e-803e-c2ed37421912" providerId="AD" clId="Web-{3860A370-54C7-412D-884B-AA22E2062131}" dt="2022-11-16T13:46:36.553" v="9"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3860A370-54C7-412D-884B-AA22E2062131}" dt="2022-11-16T13:47:11.585" v="19" actId="20577"/>
        <pc:sldMkLst>
          <pc:docMk/>
          <pc:sldMk cId="3506896791" sldId="259"/>
        </pc:sldMkLst>
        <pc:spChg chg="mod">
          <ac:chgData name="Miller, Scott A - Buffalo, NY" userId="S::scott.a.miller3@usps.gov::cf64db98-5706-411e-803e-c2ed37421912" providerId="AD" clId="Web-{3860A370-54C7-412D-884B-AA22E2062131}" dt="2022-11-16T13:46:53.397" v="14" actId="20577"/>
          <ac:spMkLst>
            <pc:docMk/>
            <pc:sldMk cId="3506896791" sldId="259"/>
            <ac:spMk id="4" creationId="{00000000-0000-0000-0000-000000000000}"/>
          </ac:spMkLst>
        </pc:spChg>
        <pc:spChg chg="mod">
          <ac:chgData name="Miller, Scott A - Buffalo, NY" userId="S::scott.a.miller3@usps.gov::cf64db98-5706-411e-803e-c2ed37421912" providerId="AD" clId="Web-{3860A370-54C7-412D-884B-AA22E2062131}" dt="2022-11-16T13:47:11.585" v="19" actId="20577"/>
          <ac:spMkLst>
            <pc:docMk/>
            <pc:sldMk cId="3506896791" sldId="259"/>
            <ac:spMk id="5" creationId="{00000000-0000-0000-0000-000000000000}"/>
          </ac:spMkLst>
        </pc:spChg>
      </pc:sldChg>
    </pc:docChg>
  </pc:docChgLst>
  <pc:docChgLst>
    <pc:chgData name="Miller, Scott A - Buffalo, NY" userId="cf64db98-5706-411e-803e-c2ed37421912" providerId="ADAL" clId="{B650B58C-5BC8-4A03-B998-24199E75DF57}"/>
    <pc:docChg chg="custSel modSld">
      <pc:chgData name="Miller, Scott A - Buffalo, NY" userId="cf64db98-5706-411e-803e-c2ed37421912" providerId="ADAL" clId="{B650B58C-5BC8-4A03-B998-24199E75DF57}" dt="2024-09-13T16:39:07.693" v="51" actId="20577"/>
      <pc:docMkLst>
        <pc:docMk/>
      </pc:docMkLst>
      <pc:sldChg chg="modSp mod">
        <pc:chgData name="Miller, Scott A - Buffalo, NY" userId="cf64db98-5706-411e-803e-c2ed37421912" providerId="ADAL" clId="{B650B58C-5BC8-4A03-B998-24199E75DF57}" dt="2024-09-13T16:39:07.693" v="51" actId="20577"/>
        <pc:sldMkLst>
          <pc:docMk/>
          <pc:sldMk cId="3506896791" sldId="259"/>
        </pc:sldMkLst>
        <pc:spChg chg="mod">
          <ac:chgData name="Miller, Scott A - Buffalo, NY" userId="cf64db98-5706-411e-803e-c2ed37421912" providerId="ADAL" clId="{B650B58C-5BC8-4A03-B998-24199E75DF57}" dt="2024-09-13T16:39:07.693" v="51"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9/13/2024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Personal Protective Equipment</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Personal Protective Equipment</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Make safety a good fit.</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Employees need to be trained on the use of personal</a:t>
            </a: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protective equipment.  When is it necessary? What kind is necessary?  There are proper ways to put it on, adjust and wear it and take it off.  There also are limitations to this equipment.  Employees also need to know about proper care, maintenance, useful life and disposal.</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Personal Protective Equipment</a:t>
            </a:r>
          </a:p>
        </p:txBody>
      </p:sp>
      <p:sp>
        <p:nvSpPr>
          <p:cNvPr id="5" name="Content Placeholder 2"/>
          <p:cNvSpPr>
            <a:spLocks noGrp="1"/>
          </p:cNvSpPr>
          <p:nvPr>
            <p:ph idx="1"/>
          </p:nvPr>
        </p:nvSpPr>
        <p:spPr>
          <a:xfrm>
            <a:off x="885295" y="1058779"/>
            <a:ext cx="7420353" cy="4562375"/>
          </a:xfrm>
        </p:spPr>
        <p:txBody>
          <a:bodyPr vert="horz" lIns="91440" tIns="45720" rIns="91440" bIns="45720" rtlCol="0" anchor="t">
            <a:normAutofit lnSpcReduction="1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Maintain documentation in the Learning </a:t>
            </a:r>
            <a:r>
              <a:rPr lang="en-US" sz="2400">
                <a:latin typeface="Arial"/>
                <a:cs typeface="Arial"/>
              </a:rPr>
              <a:t>Management System(LMS) in MyHR </a:t>
            </a:r>
            <a:r>
              <a:rPr lang="en-US" sz="2400" dirty="0">
                <a:latin typeface="Arial"/>
                <a:cs typeface="Arial"/>
              </a:rPr>
              <a:t>and include, at minimum, the employee’s name, date of training and training subject.</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E872504-A4D1-43E8-9413-34E8170754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CFBFB7-DA7E-403A-826D-11BDB34E9D85}">
  <ds:schemaRefs>
    <ds:schemaRef ds:uri="http://schemas.microsoft.com/sharepoint/v3/contenttype/forms"/>
  </ds:schemaRefs>
</ds:datastoreItem>
</file>

<file path=customXml/itemProps3.xml><?xml version="1.0" encoding="utf-8"?>
<ds:datastoreItem xmlns:ds="http://schemas.openxmlformats.org/officeDocument/2006/customXml" ds:itemID="{7ADA536F-0B60-41E1-A152-F798DA48F7DD}">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 ds:uri="0066f604-54d3-4ce0-bb9e-2103dbf064c0"/>
    <ds:schemaRef ds:uri="051ef2fe-6200-43c2-a1f1-eb6a28a2b2c5"/>
  </ds:schemaRefs>
</ds:datastoreItem>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307</TotalTime>
  <Words>126</Words>
  <Application>Microsoft Office PowerPoint</Application>
  <PresentationFormat>On-screen Show (4:3)</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Personal Protective Equipment</vt:lpstr>
      <vt:lpstr>Personal Protective Equipment</vt:lpstr>
      <vt:lpstr>Personal Protective Equipment</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63</cp:revision>
  <cp:lastPrinted>2016-03-28T13:50:09Z</cp:lastPrinted>
  <dcterms:created xsi:type="dcterms:W3CDTF">2014-08-01T15:55:50Z</dcterms:created>
  <dcterms:modified xsi:type="dcterms:W3CDTF">2024-09-13T16:39:09Z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39200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