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B8EE108-D921-44FE-B27A-9135790A35AD}"/>
    <pc:docChg chg="modSld">
      <pc:chgData name="Miller, Scott A - Buffalo, NY" userId="S::scott.a.miller3@usps.gov::cf64db98-5706-411e-803e-c2ed37421912" providerId="AD" clId="Web-{1B8EE108-D921-44FE-B27A-9135790A35AD}" dt="2022-11-15T15:47:30.042" v="8" actId="20577"/>
      <pc:docMkLst>
        <pc:docMk/>
      </pc:docMkLst>
      <pc:sldChg chg="modSp">
        <pc:chgData name="Miller, Scott A - Buffalo, NY" userId="S::scott.a.miller3@usps.gov::cf64db98-5706-411e-803e-c2ed37421912" providerId="AD" clId="Web-{1B8EE108-D921-44FE-B27A-9135790A35AD}" dt="2022-11-15T15:47:04.682" v="1" actId="20577"/>
        <pc:sldMkLst>
          <pc:docMk/>
          <pc:sldMk cId="3497351106" sldId="256"/>
        </pc:sldMkLst>
        <pc:spChg chg="mod">
          <ac:chgData name="Miller, Scott A - Buffalo, NY" userId="S::scott.a.miller3@usps.gov::cf64db98-5706-411e-803e-c2ed37421912" providerId="AD" clId="Web-{1B8EE108-D921-44FE-B27A-9135790A35AD}" dt="2022-11-15T15:47:04.68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B8EE108-D921-44FE-B27A-9135790A35AD}" dt="2022-11-15T15:47:09.682" v="2" actId="20577"/>
        <pc:sldMkLst>
          <pc:docMk/>
          <pc:sldMk cId="3125533672" sldId="257"/>
        </pc:sldMkLst>
        <pc:spChg chg="mod">
          <ac:chgData name="Miller, Scott A - Buffalo, NY" userId="S::scott.a.miller3@usps.gov::cf64db98-5706-411e-803e-c2ed37421912" providerId="AD" clId="Web-{1B8EE108-D921-44FE-B27A-9135790A35AD}" dt="2022-11-15T15:47:09.682"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B8EE108-D921-44FE-B27A-9135790A35AD}" dt="2022-11-15T15:47:30.042" v="8" actId="20577"/>
        <pc:sldMkLst>
          <pc:docMk/>
          <pc:sldMk cId="332399375" sldId="258"/>
        </pc:sldMkLst>
        <pc:spChg chg="mod">
          <ac:chgData name="Miller, Scott A - Buffalo, NY" userId="S::scott.a.miller3@usps.gov::cf64db98-5706-411e-803e-c2ed37421912" providerId="AD" clId="Web-{1B8EE108-D921-44FE-B27A-9135790A35AD}" dt="2022-11-15T15:47:15.026" v="4" actId="20577"/>
          <ac:spMkLst>
            <pc:docMk/>
            <pc:sldMk cId="332399375" sldId="258"/>
            <ac:spMk id="2" creationId="{00000000-0000-0000-0000-000000000000}"/>
          </ac:spMkLst>
        </pc:spChg>
        <pc:spChg chg="mod">
          <ac:chgData name="Miller, Scott A - Buffalo, NY" userId="S::scott.a.miller3@usps.gov::cf64db98-5706-411e-803e-c2ed37421912" providerId="AD" clId="Web-{1B8EE108-D921-44FE-B27A-9135790A35AD}" dt="2022-11-15T15:47:30.042" v="8"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6732E68-62CD-4836-8659-4B0F68265A93}"/>
    <pc:docChg chg="modSld">
      <pc:chgData name="Miller, Scott A - Buffalo, NY" userId="S::scott.a.miller3@usps.gov::cf64db98-5706-411e-803e-c2ed37421912" providerId="AD" clId="Web-{D6732E68-62CD-4836-8659-4B0F68265A93}" dt="2022-11-15T15:49:46.262" v="13" actId="20577"/>
      <pc:docMkLst>
        <pc:docMk/>
      </pc:docMkLst>
      <pc:sldChg chg="modSp">
        <pc:chgData name="Miller, Scott A - Buffalo, NY" userId="S::scott.a.miller3@usps.gov::cf64db98-5706-411e-803e-c2ed37421912" providerId="AD" clId="Web-{D6732E68-62CD-4836-8659-4B0F68265A93}" dt="2022-11-15T15:49:46.262" v="13" actId="20577"/>
        <pc:sldMkLst>
          <pc:docMk/>
          <pc:sldMk cId="332399375" sldId="258"/>
        </pc:sldMkLst>
        <pc:spChg chg="mod">
          <ac:chgData name="Miller, Scott A - Buffalo, NY" userId="S::scott.a.miller3@usps.gov::cf64db98-5706-411e-803e-c2ed37421912" providerId="AD" clId="Web-{D6732E68-62CD-4836-8659-4B0F68265A93}" dt="2022-11-15T15:49:46.262" v="13" actId="20577"/>
          <ac:spMkLst>
            <pc:docMk/>
            <pc:sldMk cId="332399375" sldId="258"/>
            <ac:spMk id="3" creationId="{00000000-0000-0000-0000-000000000000}"/>
          </ac:spMkLst>
        </pc:spChg>
      </pc:sldChg>
    </pc:docChg>
  </pc:docChgLst>
  <pc:docChgLst>
    <pc:chgData name="Miller, Scott A - Buffalo, NY" userId="cf64db98-5706-411e-803e-c2ed37421912" providerId="ADAL" clId="{78600E7B-C743-44F6-A920-04EA36AE994D}"/>
    <pc:docChg chg="modSld">
      <pc:chgData name="Miller, Scott A - Buffalo, NY" userId="cf64db98-5706-411e-803e-c2ed37421912" providerId="ADAL" clId="{78600E7B-C743-44F6-A920-04EA36AE994D}" dt="2024-04-15T18:46:47.437" v="45" actId="20577"/>
      <pc:docMkLst>
        <pc:docMk/>
      </pc:docMkLst>
      <pc:sldChg chg="modSp mod">
        <pc:chgData name="Miller, Scott A - Buffalo, NY" userId="cf64db98-5706-411e-803e-c2ed37421912" providerId="ADAL" clId="{78600E7B-C743-44F6-A920-04EA36AE994D}" dt="2024-04-15T18:46:47.437" v="45" actId="20577"/>
        <pc:sldMkLst>
          <pc:docMk/>
          <pc:sldMk cId="332399375" sldId="258"/>
        </pc:sldMkLst>
        <pc:spChg chg="mod">
          <ac:chgData name="Miller, Scott A - Buffalo, NY" userId="cf64db98-5706-411e-803e-c2ed37421912" providerId="ADAL" clId="{78600E7B-C743-44F6-A920-04EA36AE994D}" dt="2024-04-15T18:46:47.437" v="4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18E378D-B9DA-4C0E-B311-813F72757D9F}"/>
    <pc:docChg chg="modSld">
      <pc:chgData name="Miller, Scott A - Buffalo, NY" userId="S::scott.a.miller3@usps.gov::cf64db98-5706-411e-803e-c2ed37421912" providerId="AD" clId="Web-{C18E378D-B9DA-4C0E-B311-813F72757D9F}" dt="2023-08-15T16:31:05.187" v="3" actId="20577"/>
      <pc:docMkLst>
        <pc:docMk/>
      </pc:docMkLst>
      <pc:sldChg chg="modSp">
        <pc:chgData name="Miller, Scott A - Buffalo, NY" userId="S::scott.a.miller3@usps.gov::cf64db98-5706-411e-803e-c2ed37421912" providerId="AD" clId="Web-{C18E378D-B9DA-4C0E-B311-813F72757D9F}" dt="2023-08-15T16:31:05.187" v="3" actId="20577"/>
        <pc:sldMkLst>
          <pc:docMk/>
          <pc:sldMk cId="332399375" sldId="258"/>
        </pc:sldMkLst>
        <pc:spChg chg="mod">
          <ac:chgData name="Miller, Scott A - Buffalo, NY" userId="S::scott.a.miller3@usps.gov::cf64db98-5706-411e-803e-c2ed37421912" providerId="AD" clId="Web-{C18E378D-B9DA-4C0E-B311-813F72757D9F}" dt="2023-08-15T16:31:05.187"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Training Programs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Stay up-to-date on safety.</a:t>
            </a:r>
          </a:p>
          <a:p>
            <a:pPr marL="0" indent="0">
              <a:buNone/>
            </a:pPr>
            <a:endParaRPr lang="en-US" sz="2400" dirty="0"/>
          </a:p>
          <a:p>
            <a:pPr marL="0" indent="0">
              <a:buNone/>
            </a:pPr>
            <a:r>
              <a:rPr lang="en-US" sz="2400" dirty="0"/>
              <a:t>Motor vehicle, powered industrial truck, asbestos, hazardous materials and other refresher training programs must be provided and updated as needed according to OSHA regulations and USPS policies. Use these programs to correct improper work practices before accidents happen and to improve work practices after an accident.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Refresher training requirements are included in the safety training matrix located on the MyHR page on the Blue intranet.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F0EA92-F80C-4B19-A9A9-361655796A3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FE4D05BE-A69F-486F-9D24-5FC1C2A551BC}">
  <ds:schemaRefs>
    <ds:schemaRef ds:uri="http://schemas.microsoft.com/sharepoint/v3/contenttype/forms"/>
  </ds:schemaRefs>
</ds:datastoreItem>
</file>

<file path=customXml/itemProps3.xml><?xml version="1.0" encoding="utf-8"?>
<ds:datastoreItem xmlns:ds="http://schemas.openxmlformats.org/officeDocument/2006/customXml" ds:itemID="{157198C6-1090-4D75-8DB3-05D0F7220994}"/>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3072</TotalTime>
  <Words>152</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Training Programs                                                     </vt:lpstr>
      <vt:lpstr>Training Programs</vt:lpstr>
      <vt:lpstr>Training Programs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98</cp:revision>
  <cp:lastPrinted>2016-03-28T13:50:09Z</cp:lastPrinted>
  <dcterms:created xsi:type="dcterms:W3CDTF">2014-08-01T15:55:50Z</dcterms:created>
  <dcterms:modified xsi:type="dcterms:W3CDTF">2024-04-15T18:46:54Z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53500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_SourceUrl">
    <vt:lpwstr/>
  </property>
  <property fmtid="{D5CDD505-2E9C-101B-9397-08002B2CF9AE}" pid="12" name="_SharedFileIndex">
    <vt:lpwstr/>
  </property>
</Properties>
</file>