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77" y="3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448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Election Mail</a:t>
            </a: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4570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3296"/>
                </a:solidFill>
              </a:rPr>
              <a:t>Election Mail</a:t>
            </a:r>
            <a:endParaRPr lang="en-US" sz="40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208" y="733024"/>
            <a:ext cx="8155928" cy="42121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3296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United States Postal Service’s number one priority between now and Election Day is the secure, on-time delivery of the nation’s Election Mail. The Postal Service is committed to fulfilling our role in the electoral process when public policy makers choose to utilize us as a part of their election system.</a:t>
            </a:r>
          </a:p>
          <a:p>
            <a:pPr marL="0" indent="0">
              <a:buNone/>
            </a:pPr>
            <a:endParaRPr lang="en-US" sz="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Postal Service delivers 421 million pieces of mail a day. Even if all Americans were to vote by mail this year, 330 million ballots over the course of the election would be only three-quarters of what the Postal Service delivers in a single day. The Postal Service has more than enough capacity to handle all election mail this year, which is predicted to amount to less than 2% of total mail volume from mid-September to Election Day.</a:t>
            </a:r>
            <a:endParaRPr lang="en-US" sz="2200" dirty="0">
              <a:solidFill>
                <a:srgbClr val="003296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0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687" y="2037147"/>
            <a:ext cx="7956200" cy="5503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fully committed and actively working to handle the expected increased demand and any other circumstances between now and the November election.</a:t>
            </a:r>
          </a:p>
          <a:p>
            <a:pPr marL="0" indent="0">
              <a:buNone/>
            </a:pPr>
            <a:endParaRPr lang="en-US" sz="22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that’s Smart Business.</a:t>
            </a:r>
          </a:p>
          <a:p>
            <a:pPr marL="0" indent="0">
              <a:buNone/>
            </a:pPr>
            <a:endParaRPr lang="en-US" sz="2200" i="1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86603"/>
            <a:ext cx="9144000" cy="9785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72585"/>
            <a:ext cx="9144000" cy="9785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sz="4000" b="1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Election Mail</a:t>
            </a:r>
            <a:endParaRPr lang="en-US" sz="40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175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YSBM_Template</vt:lpstr>
      <vt:lpstr>Election Mail  </vt:lpstr>
      <vt:lpstr>Election Mail</vt:lpstr>
      <vt:lpstr>PowerPoint Presentation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Vecchione, Helen - Washington, DC</cp:lastModifiedBy>
  <cp:revision>53</cp:revision>
  <cp:lastPrinted>2015-09-04T02:20:42Z</cp:lastPrinted>
  <dcterms:created xsi:type="dcterms:W3CDTF">2014-08-01T15:55:50Z</dcterms:created>
  <dcterms:modified xsi:type="dcterms:W3CDTF">2024-07-02T13:44:26Z</dcterms:modified>
</cp:coreProperties>
</file>