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DA0C7-D94E-428A-B2B2-82597FF20117}" v="1" dt="2024-05-06T13:23:06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1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97517"/>
            <a:ext cx="9144000" cy="83063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Out the Vote!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Employees are allowed to participate in voter registration drives to get out the vote!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Hatch Act restricts Postal employees’ participation in partisan political activities, but it does not prevent employees from being involved in the democratic process.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U.S. Office of Special Counsel has more information about what federal employees can and cannot do under the Hatch Act.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https://osc.gov/Services/Pages/HatchAct.aspx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37603" y="585528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Out the Vote!</a:t>
            </a:r>
            <a:endParaRPr lang="en-US" sz="4000" dirty="0">
              <a:solidFill>
                <a:srgbClr val="003296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Engaging in action to increase voter registration connects us to our communities and allows postal employees to contribute to the political process without violating federal law.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kern="1200" dirty="0">
              <a:solidFill>
                <a:srgbClr val="00329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that’s smart business.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kern="1200" dirty="0">
              <a:solidFill>
                <a:srgbClr val="00329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the Ethics Office (ethics.help@usps.gov) for guidance.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16E935-4B0E-AD6F-FF91-0E340AF652ED}"/>
              </a:ext>
            </a:extLst>
          </p:cNvPr>
          <p:cNvSpPr txBox="1"/>
          <p:nvPr/>
        </p:nvSpPr>
        <p:spPr>
          <a:xfrm>
            <a:off x="137603" y="585528"/>
            <a:ext cx="8868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Get Out the Vote!</a:t>
            </a:r>
            <a:endParaRPr lang="en-US" sz="4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8676</TotalTime>
  <Words>143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Get Out the Vote!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57</cp:revision>
  <cp:lastPrinted>2015-09-04T02:20:42Z</cp:lastPrinted>
  <dcterms:created xsi:type="dcterms:W3CDTF">2014-08-01T15:55:50Z</dcterms:created>
  <dcterms:modified xsi:type="dcterms:W3CDTF">2024-05-13T20:32:10Z</dcterms:modified>
</cp:coreProperties>
</file>