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37EE28-EF48-4B52-BF0D-EBDB8D4E7C9B}" v="5" dt="2023-07-13T13:56:47.2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59" autoAdjust="0"/>
  </p:normalViewPr>
  <p:slideViewPr>
    <p:cSldViewPr snapToGrid="0" snapToObjects="1">
      <p:cViewPr varScale="1">
        <p:scale>
          <a:sx n="105" d="100"/>
          <a:sy n="105" d="100"/>
        </p:scale>
        <p:origin x="17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CC37EE28-EF48-4B52-BF0D-EBDB8D4E7C9B}"/>
    <pc:docChg chg="modSld">
      <pc:chgData name="Miller, Scott A - Buffalo, NY" userId="S::scott.a.miller3@usps.gov::cf64db98-5706-411e-803e-c2ed37421912" providerId="AD" clId="Web-{CC37EE28-EF48-4B52-BF0D-EBDB8D4E7C9B}" dt="2023-07-13T13:56:47.249" v="6" actId="20577"/>
      <pc:docMkLst>
        <pc:docMk/>
      </pc:docMkLst>
      <pc:sldChg chg="modSp">
        <pc:chgData name="Miller, Scott A - Buffalo, NY" userId="S::scott.a.miller3@usps.gov::cf64db98-5706-411e-803e-c2ed37421912" providerId="AD" clId="Web-{CC37EE28-EF48-4B52-BF0D-EBDB8D4E7C9B}" dt="2023-07-13T13:56:38.858" v="2" actId="20577"/>
        <pc:sldMkLst>
          <pc:docMk/>
          <pc:sldMk cId="3125533672" sldId="257"/>
        </pc:sldMkLst>
        <pc:spChg chg="mod">
          <ac:chgData name="Miller, Scott A - Buffalo, NY" userId="S::scott.a.miller3@usps.gov::cf64db98-5706-411e-803e-c2ed37421912" providerId="AD" clId="Web-{CC37EE28-EF48-4B52-BF0D-EBDB8D4E7C9B}" dt="2023-07-13T13:56:38.858" v="2"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CC37EE28-EF48-4B52-BF0D-EBDB8D4E7C9B}" dt="2023-07-13T13:56:47.249" v="6" actId="20577"/>
        <pc:sldMkLst>
          <pc:docMk/>
          <pc:sldMk cId="332399375" sldId="258"/>
        </pc:sldMkLst>
        <pc:spChg chg="mod">
          <ac:chgData name="Miller, Scott A - Buffalo, NY" userId="S::scott.a.miller3@usps.gov::cf64db98-5706-411e-803e-c2ed37421912" providerId="AD" clId="Web-{CC37EE28-EF48-4B52-BF0D-EBDB8D4E7C9B}" dt="2023-07-13T13:56:47.249" v="6"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ACB6947D-8E97-4803-9AA3-F3E9C900C986}"/>
    <pc:docChg chg="modSld">
      <pc:chgData name="Miller, Scott A - Buffalo, NY" userId="S::scott.a.miller3@usps.gov::cf64db98-5706-411e-803e-c2ed37421912" providerId="AD" clId="Web-{ACB6947D-8E97-4803-9AA3-F3E9C900C986}" dt="2023-01-17T16:10:26.182" v="91" actId="20577"/>
      <pc:docMkLst>
        <pc:docMk/>
      </pc:docMkLst>
      <pc:sldChg chg="modSp">
        <pc:chgData name="Miller, Scott A - Buffalo, NY" userId="S::scott.a.miller3@usps.gov::cf64db98-5706-411e-803e-c2ed37421912" providerId="AD" clId="Web-{ACB6947D-8E97-4803-9AA3-F3E9C900C986}" dt="2023-01-17T16:07:07.116" v="26" actId="20577"/>
        <pc:sldMkLst>
          <pc:docMk/>
          <pc:sldMk cId="3497351106" sldId="256"/>
        </pc:sldMkLst>
        <pc:spChg chg="mod">
          <ac:chgData name="Miller, Scott A - Buffalo, NY" userId="S::scott.a.miller3@usps.gov::cf64db98-5706-411e-803e-c2ed37421912" providerId="AD" clId="Web-{ACB6947D-8E97-4803-9AA3-F3E9C900C986}" dt="2023-01-17T16:07:07.116" v="26"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ACB6947D-8E97-4803-9AA3-F3E9C900C986}" dt="2023-01-17T16:08:23.555" v="71" actId="20577"/>
        <pc:sldMkLst>
          <pc:docMk/>
          <pc:sldMk cId="3125533672" sldId="257"/>
        </pc:sldMkLst>
        <pc:spChg chg="mod">
          <ac:chgData name="Miller, Scott A - Buffalo, NY" userId="S::scott.a.miller3@usps.gov::cf64db98-5706-411e-803e-c2ed37421912" providerId="AD" clId="Web-{ACB6947D-8E97-4803-9AA3-F3E9C900C986}" dt="2023-01-17T16:07:34.617" v="53" actId="20577"/>
          <ac:spMkLst>
            <pc:docMk/>
            <pc:sldMk cId="3125533672" sldId="257"/>
            <ac:spMk id="2" creationId="{00000000-0000-0000-0000-000000000000}"/>
          </ac:spMkLst>
        </pc:spChg>
        <pc:spChg chg="mod">
          <ac:chgData name="Miller, Scott A - Buffalo, NY" userId="S::scott.a.miller3@usps.gov::cf64db98-5706-411e-803e-c2ed37421912" providerId="AD" clId="Web-{ACB6947D-8E97-4803-9AA3-F3E9C900C986}" dt="2023-01-17T16:08:23.555" v="71"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ACB6947D-8E97-4803-9AA3-F3E9C900C986}" dt="2023-01-17T16:10:26.182" v="91" actId="20577"/>
        <pc:sldMkLst>
          <pc:docMk/>
          <pc:sldMk cId="332399375" sldId="258"/>
        </pc:sldMkLst>
        <pc:spChg chg="mod">
          <ac:chgData name="Miller, Scott A - Buffalo, NY" userId="S::scott.a.miller3@usps.gov::cf64db98-5706-411e-803e-c2ed37421912" providerId="AD" clId="Web-{ACB6947D-8E97-4803-9AA3-F3E9C900C986}" dt="2023-01-17T16:09:06.712" v="89" actId="20577"/>
          <ac:spMkLst>
            <pc:docMk/>
            <pc:sldMk cId="332399375" sldId="258"/>
            <ac:spMk id="2" creationId="{00000000-0000-0000-0000-000000000000}"/>
          </ac:spMkLst>
        </pc:spChg>
        <pc:spChg chg="mod">
          <ac:chgData name="Miller, Scott A - Buffalo, NY" userId="S::scott.a.miller3@usps.gov::cf64db98-5706-411e-803e-c2ed37421912" providerId="AD" clId="Web-{ACB6947D-8E97-4803-9AA3-F3E9C900C986}" dt="2023-01-17T16:10:26.182" v="91" actId="20577"/>
          <ac:spMkLst>
            <pc:docMk/>
            <pc:sldMk cId="332399375" sldId="258"/>
            <ac:spMk id="3" creationId="{00000000-0000-0000-0000-000000000000}"/>
          </ac:spMkLst>
        </pc:spChg>
      </pc:sldChg>
    </pc:docChg>
  </pc:docChgLst>
  <pc:docChgLst>
    <pc:chgData name="Miller, Scott A - Buffalo, NY" userId="cf64db98-5706-411e-803e-c2ed37421912" providerId="ADAL" clId="{1201D30B-F391-4043-8644-AD9247A8457A}"/>
    <pc:docChg chg="custSel modSld">
      <pc:chgData name="Miller, Scott A - Buffalo, NY" userId="cf64db98-5706-411e-803e-c2ed37421912" providerId="ADAL" clId="{1201D30B-F391-4043-8644-AD9247A8457A}" dt="2023-03-13T14:59:18.899" v="1" actId="27636"/>
      <pc:docMkLst>
        <pc:docMk/>
      </pc:docMkLst>
      <pc:sldChg chg="modSp mod">
        <pc:chgData name="Miller, Scott A - Buffalo, NY" userId="cf64db98-5706-411e-803e-c2ed37421912" providerId="ADAL" clId="{1201D30B-F391-4043-8644-AD9247A8457A}" dt="2023-03-13T14:59:18.899" v="1" actId="27636"/>
        <pc:sldMkLst>
          <pc:docMk/>
          <pc:sldMk cId="332399375" sldId="258"/>
        </pc:sldMkLst>
        <pc:spChg chg="mod">
          <ac:chgData name="Miller, Scott A - Buffalo, NY" userId="cf64db98-5706-411e-803e-c2ed37421912" providerId="ADAL" clId="{1201D30B-F391-4043-8644-AD9247A8457A}" dt="2023-03-13T14:59:18.899" v="1" actId="27636"/>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7/16/2024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Acknowledge Cyclists</a:t>
            </a: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Acknowledge Cyclists</a:t>
            </a:r>
          </a:p>
        </p:txBody>
      </p:sp>
      <p:sp>
        <p:nvSpPr>
          <p:cNvPr id="3" name="Content Placeholder 2"/>
          <p:cNvSpPr>
            <a:spLocks noGrp="1"/>
          </p:cNvSpPr>
          <p:nvPr>
            <p:ph idx="1"/>
          </p:nvPr>
        </p:nvSpPr>
        <p:spPr>
          <a:xfrm>
            <a:off x="904545" y="1095853"/>
            <a:ext cx="7420353" cy="4671706"/>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cs typeface="Arial"/>
              </a:rPr>
              <a:t>Coexist safely.</a:t>
            </a: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a:cs typeface="Arial"/>
              </a:rPr>
              <a:t>Experienced cyclists are ever vigilant for unpredictable behavior on the part of motorists.  Drivers need to give cyclists plenty of room. Make eye contact with or nod or wave to cyclists to acknowledge them. Follow the rules of the road and watch out for bike lanes.</a:t>
            </a:r>
            <a:endParaRPr lang="en-US" dirty="0">
              <a:latin typeface="Arial"/>
              <a:cs typeface="Arial"/>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Cyclists aren’t surrounded by metal — a collision could result in injury — or death. Be courteous and watch out for the bikes.</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Acknowledge Cyclists</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9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endParaRPr lang="en-US"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5" ma:contentTypeDescription="Create a new document." ma:contentTypeScope="" ma:versionID="87d3bbf14afaa33fa3e42f01f1324767">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88983a22b1e08e9706bb9c82d5df05aa"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ACAEDC-4835-4C55-A6EF-B0D4CD4C983E}">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 ds:uri="0066f604-54d3-4ce0-bb9e-2103dbf064c0"/>
    <ds:schemaRef ds:uri="051ef2fe-6200-43c2-a1f1-eb6a28a2b2c5"/>
  </ds:schemaRefs>
</ds:datastoreItem>
</file>

<file path=customXml/itemProps2.xml><?xml version="1.0" encoding="utf-8"?>
<ds:datastoreItem xmlns:ds="http://schemas.openxmlformats.org/officeDocument/2006/customXml" ds:itemID="{CD87E6C5-3036-49F4-AC72-113E946EFC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995CAF4-8F55-4ADA-ADE7-41A47AF24C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243</TotalTime>
  <Words>101</Words>
  <Application>Microsoft Office PowerPoint</Application>
  <PresentationFormat>On-screen Show (4:3)</PresentationFormat>
  <Paragraphs>15</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Acknowledge Cyclists</vt:lpstr>
      <vt:lpstr>Acknowledge Cyclists</vt:lpstr>
      <vt:lpstr>Acknowledge Cyclists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48</cp:revision>
  <cp:lastPrinted>2016-03-28T13:50:09Z</cp:lastPrinted>
  <dcterms:created xsi:type="dcterms:W3CDTF">2014-08-01T15:55:50Z</dcterms:created>
  <dcterms:modified xsi:type="dcterms:W3CDTF">2024-07-16T16:03:51Z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42900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ies>
</file>