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359" autoAdjust="0"/>
  </p:normalViewPr>
  <p:slideViewPr>
    <p:cSldViewPr snapToGrid="0" snapToObjects="1">
      <p:cViewPr varScale="1">
        <p:scale>
          <a:sx n="105" d="100"/>
          <a:sy n="105" d="100"/>
        </p:scale>
        <p:origin x="17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FEE2F903-C3CE-4E26-B3EE-1F66F70B9F10}"/>
    <pc:docChg chg="modSld">
      <pc:chgData name="Miller, Scott A - Buffalo, NY" userId="S::scott.a.miller3@usps.gov::cf64db98-5706-411e-803e-c2ed37421912" providerId="AD" clId="Web-{FEE2F903-C3CE-4E26-B3EE-1F66F70B9F10}" dt="2022-11-16T17:07:56.550" v="16" actId="20577"/>
      <pc:docMkLst>
        <pc:docMk/>
      </pc:docMkLst>
      <pc:sldChg chg="modSp">
        <pc:chgData name="Miller, Scott A - Buffalo, NY" userId="S::scott.a.miller3@usps.gov::cf64db98-5706-411e-803e-c2ed37421912" providerId="AD" clId="Web-{FEE2F903-C3CE-4E26-B3EE-1F66F70B9F10}" dt="2022-11-16T17:06:15.845" v="0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FEE2F903-C3CE-4E26-B3EE-1F66F70B9F10}" dt="2022-11-16T17:06:15.845" v="0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EE2F903-C3CE-4E26-B3EE-1F66F70B9F10}" dt="2022-11-16T17:07:56.550" v="16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FEE2F903-C3CE-4E26-B3EE-1F66F70B9F10}" dt="2022-11-16T17:06:38.299" v="3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EE2F903-C3CE-4E26-B3EE-1F66F70B9F10}" dt="2022-11-16T17:07:56.550" v="16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EE2F903-C3CE-4E26-B3EE-1F66F70B9F10}" dt="2022-11-16T17:07:12.752" v="1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FEE2F903-C3CE-4E26-B3EE-1F66F70B9F10}" dt="2022-11-16T17:07:06.127" v="9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EE2F903-C3CE-4E26-B3EE-1F66F70B9F10}" dt="2022-11-16T17:07:12.752" v="10" actId="20577"/>
          <ac:spMkLst>
            <pc:docMk/>
            <pc:sldMk cId="332399375" sldId="258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FEE2F903-C3CE-4E26-B3EE-1F66F70B9F10}" dt="2022-11-16T17:06:59.440" v="7" actId="20577"/>
        <pc:sldMkLst>
          <pc:docMk/>
          <pc:sldMk cId="877838594" sldId="259"/>
        </pc:sldMkLst>
        <pc:spChg chg="mod">
          <ac:chgData name="Miller, Scott A - Buffalo, NY" userId="S::scott.a.miller3@usps.gov::cf64db98-5706-411e-803e-c2ed37421912" providerId="AD" clId="Web-{FEE2F903-C3CE-4E26-B3EE-1F66F70B9F10}" dt="2022-11-16T17:06:59.440" v="7" actId="20577"/>
          <ac:spMkLst>
            <pc:docMk/>
            <pc:sldMk cId="877838594" sldId="259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FEE2F903-C3CE-4E26-B3EE-1F66F70B9F10}" dt="2022-11-16T17:06:52.236" v="5" actId="20577"/>
          <ac:spMkLst>
            <pc:docMk/>
            <pc:sldMk cId="877838594" sldId="259"/>
            <ac:spMk id="3" creationId="{00000000-0000-0000-0000-000000000000}"/>
          </ac:spMkLst>
        </pc:spChg>
      </pc:sldChg>
    </pc:docChg>
  </pc:docChgLst>
  <pc:docChgLst>
    <pc:chgData name="Miller, Scott A - Buffalo, NY" userId="cf64db98-5706-411e-803e-c2ed37421912" providerId="ADAL" clId="{0A935A0A-DE99-4D49-B91B-C1D7CBAA15A7}"/>
    <pc:docChg chg="modSld">
      <pc:chgData name="Miller, Scott A - Buffalo, NY" userId="cf64db98-5706-411e-803e-c2ed37421912" providerId="ADAL" clId="{0A935A0A-DE99-4D49-B91B-C1D7CBAA15A7}" dt="2024-05-16T18:52:25.854" v="0" actId="20577"/>
      <pc:docMkLst>
        <pc:docMk/>
      </pc:docMkLst>
      <pc:sldChg chg="modSp mod">
        <pc:chgData name="Miller, Scott A - Buffalo, NY" userId="cf64db98-5706-411e-803e-c2ed37421912" providerId="ADAL" clId="{0A935A0A-DE99-4D49-B91B-C1D7CBAA15A7}" dt="2024-05-16T18:52:25.854" v="0" actId="20577"/>
        <pc:sldMkLst>
          <pc:docMk/>
          <pc:sldMk cId="877838594" sldId="259"/>
        </pc:sldMkLst>
        <pc:spChg chg="mod">
          <ac:chgData name="Miller, Scott A - Buffalo, NY" userId="cf64db98-5706-411e-803e-c2ed37421912" providerId="ADAL" clId="{0A935A0A-DE99-4D49-B91B-C1D7CBAA15A7}" dt="2024-05-16T18:52:25.854" v="0" actId="20577"/>
          <ac:spMkLst>
            <pc:docMk/>
            <pc:sldMk cId="877838594" sldId="25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5/16/2024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Automated Equipment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Automated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Don’t get caught up.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Enforce these basic safety rules around automated equipment: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/>
                <a:cs typeface="Arial"/>
              </a:rPr>
              <a:t>Never allow untrained employees to work on or with automated or other powered equipment.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Employees must observe and follow all warning signs and notices that have been installed on equipment for their protection.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Automated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4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sz="6000" dirty="0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/>
                <a:cs typeface="Arial"/>
              </a:rPr>
              <a:t>Employees must comply with all safety and health regulations, procedures and practices.</a:t>
            </a:r>
            <a:endParaRPr lang="en-US">
              <a:latin typeface="Arial"/>
              <a:cs typeface="Arial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Warn employees not to wear loose clothing, long or unconfined hair, or dangling jewelry around equipment.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Never allow employees to override or disable safety interlocks or switches.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Make sure employees check for defects in equipment before using.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Automated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Supervisors are responsible for documenting and maintaining employee training records.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</p:txBody>
      </p:sp>
    </p:spTree>
    <p:extLst>
      <p:ext uri="{BB962C8B-B14F-4D97-AF65-F5344CB8AC3E}">
        <p14:creationId xmlns:p14="http://schemas.microsoft.com/office/powerpoint/2010/main" val="877838594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1B087A8A5AFC74F94DE630C2684D175" ma:contentTypeVersion="15" ma:contentTypeDescription="Create a new document." ma:contentTypeScope="" ma:versionID="87d3bbf14afaa33fa3e42f01f1324767">
  <xsd:schema xmlns:xsd="http://www.w3.org/2001/XMLSchema" xmlns:xs="http://www.w3.org/2001/XMLSchema" xmlns:p="http://schemas.microsoft.com/office/2006/metadata/properties" xmlns:ns2="051ef2fe-6200-43c2-a1f1-eb6a28a2b2c5" xmlns:ns3="0066f604-54d3-4ce0-bb9e-2103dbf064c0" targetNamespace="http://schemas.microsoft.com/office/2006/metadata/properties" ma:root="true" ma:fieldsID="88983a22b1e08e9706bb9c82d5df05aa" ns2:_="" ns3:_="">
    <xsd:import namespace="051ef2fe-6200-43c2-a1f1-eb6a28a2b2c5"/>
    <xsd:import namespace="0066f604-54d3-4ce0-bb9e-2103dbf064c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ef2fe-6200-43c2-a1f1-eb6a28a2b2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6f604-54d3-4ce0-bb9e-2103dbf064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025feaeb-7913-4e01-b5d7-223a21345866}" ma:internalName="TaxCatchAll" ma:showField="CatchAllData" ma:web="0066f604-54d3-4ce0-bb9e-2103dbf064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066f604-54d3-4ce0-bb9e-2103dbf064c0" xsi:nil="true"/>
    <lcf76f155ced4ddcb4097134ff3c332f xmlns="051ef2fe-6200-43c2-a1f1-eb6a28a2b2c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A3A3D00-31DD-4FED-A047-BB0B8BFB8D0F}"/>
</file>

<file path=customXml/itemProps2.xml><?xml version="1.0" encoding="utf-8"?>
<ds:datastoreItem xmlns:ds="http://schemas.openxmlformats.org/officeDocument/2006/customXml" ds:itemID="{F673995D-5105-4894-A4CF-ADF92A9FE9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121EB1-BE2E-4C01-A3EC-96C9D60DF4BA}">
  <ds:schemaRefs>
    <ds:schemaRef ds:uri="http://purl.org/dc/terms/"/>
    <ds:schemaRef ds:uri="051ef2fe-6200-43c2-a1f1-eb6a28a2b2c5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066f604-54d3-4ce0-bb9e-2103dbf064c0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2874</TotalTime>
  <Words>168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Wingdings</vt:lpstr>
      <vt:lpstr>YSBM_Template</vt:lpstr>
      <vt:lpstr> Automated Equipment                           </vt:lpstr>
      <vt:lpstr>Automated Equipment</vt:lpstr>
      <vt:lpstr>Automated Equipment</vt:lpstr>
      <vt:lpstr>Automated Equipment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Miller, Scott A - Buffalo, NY</cp:lastModifiedBy>
  <cp:revision>68</cp:revision>
  <cp:lastPrinted>2016-03-28T13:50:09Z</cp:lastPrinted>
  <dcterms:created xsi:type="dcterms:W3CDTF">2014-08-01T15:55:50Z</dcterms:created>
  <dcterms:modified xsi:type="dcterms:W3CDTF">2024-05-16T18:52:34Z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0x010100D1B087A8A5AFC74F94DE630C2684D175</vt:lpwstr>
  </property>
  <property fmtid="{D5CDD505-2E9C-101B-9397-08002B2CF9AE}" pid="3" name="MediaServiceImageTags">
    <vt:lpwstr/>
  </property>
  <property fmtid="{D5CDD505-2E9C-101B-9397-08002B2CF9AE}" pid="4" name="Order">
    <vt:r8>45300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_ExtendedDescription">
    <vt:lpwstr/>
  </property>
  <property fmtid="{D5CDD505-2E9C-101B-9397-08002B2CF9AE}" pid="11" name="_SourceUrl">
    <vt:lpwstr/>
  </property>
  <property fmtid="{D5CDD505-2E9C-101B-9397-08002B2CF9AE}" pid="12" name="_SharedFileIndex">
    <vt:lpwstr/>
  </property>
</Properties>
</file>