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A4327B-4F8D-4D1F-9C13-37D8F57157F5}" v="13" dt="2022-11-15T19:41:06.308"/>
    <p1510:client id="{A27B2EC5-1B1E-4EA2-A761-F6CC1E21AE2A}" v="3" dt="2023-04-10T20:05:08.898"/>
    <p1510:client id="{BE464312-3247-43F3-B8A6-D718B599DF1F}" v="1" dt="2023-08-15T16:09:27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67A4327B-4F8D-4D1F-9C13-37D8F57157F5}"/>
    <pc:docChg chg="modSld">
      <pc:chgData name="Miller, Scott A - Buffalo, NY" userId="S::scott.a.miller3@usps.gov::cf64db98-5706-411e-803e-c2ed37421912" providerId="AD" clId="Web-{67A4327B-4F8D-4D1F-9C13-37D8F57157F5}" dt="2022-11-15T19:41:03.965" v="9" actId="20577"/>
      <pc:docMkLst>
        <pc:docMk/>
      </pc:docMkLst>
      <pc:sldChg chg="modSp">
        <pc:chgData name="Miller, Scott A - Buffalo, NY" userId="S::scott.a.miller3@usps.gov::cf64db98-5706-411e-803e-c2ed37421912" providerId="AD" clId="Web-{67A4327B-4F8D-4D1F-9C13-37D8F57157F5}" dt="2022-11-15T19:40:19.339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67A4327B-4F8D-4D1F-9C13-37D8F57157F5}" dt="2022-11-15T19:40:19.339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67A4327B-4F8D-4D1F-9C13-37D8F57157F5}" dt="2022-11-15T19:40:33.948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67A4327B-4F8D-4D1F-9C13-37D8F57157F5}" dt="2022-11-15T19:40:33.948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67A4327B-4F8D-4D1F-9C13-37D8F57157F5}" dt="2022-11-15T19:41:03.965" v="9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67A4327B-4F8D-4D1F-9C13-37D8F57157F5}" dt="2022-11-15T19:40:43.792" v="6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67A4327B-4F8D-4D1F-9C13-37D8F57157F5}" dt="2022-11-15T19:41:03.965" v="9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A27B2EC5-1B1E-4EA2-A761-F6CC1E21AE2A}"/>
    <pc:docChg chg="modSld">
      <pc:chgData name="Miller, Scott A - Buffalo, NY" userId="S::scott.a.miller3@usps.gov::cf64db98-5706-411e-803e-c2ed37421912" providerId="AD" clId="Web-{A27B2EC5-1B1E-4EA2-A761-F6CC1E21AE2A}" dt="2023-04-10T20:05:08.898" v="2" actId="20577"/>
      <pc:docMkLst>
        <pc:docMk/>
      </pc:docMkLst>
      <pc:sldChg chg="modSp">
        <pc:chgData name="Miller, Scott A - Buffalo, NY" userId="S::scott.a.miller3@usps.gov::cf64db98-5706-411e-803e-c2ed37421912" providerId="AD" clId="Web-{A27B2EC5-1B1E-4EA2-A761-F6CC1E21AE2A}" dt="2023-04-10T20:05:08.898" v="2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A27B2EC5-1B1E-4EA2-A761-F6CC1E21AE2A}" dt="2023-04-10T20:05:08.898" v="2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BE464312-3247-43F3-B8A6-D718B599DF1F}"/>
    <pc:docChg chg="modSld">
      <pc:chgData name="Miller, Scott A - Buffalo, NY" userId="S::scott.a.miller3@usps.gov::cf64db98-5706-411e-803e-c2ed37421912" providerId="AD" clId="Web-{BE464312-3247-43F3-B8A6-D718B599DF1F}" dt="2023-08-15T16:09:27.405" v="0" actId="20577"/>
      <pc:docMkLst>
        <pc:docMk/>
      </pc:docMkLst>
      <pc:sldChg chg="modSp">
        <pc:chgData name="Miller, Scott A - Buffalo, NY" userId="S::scott.a.miller3@usps.gov::cf64db98-5706-411e-803e-c2ed37421912" providerId="AD" clId="Web-{BE464312-3247-43F3-B8A6-D718B599DF1F}" dt="2023-08-15T16:09:27.405" v="0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BE464312-3247-43F3-B8A6-D718B599DF1F}" dt="2023-08-15T16:09:27.405" v="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Traffic Signals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Traffic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It’s not really optional.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 yellow traffic light is warning you to slow down and get ready to stop — not step on the gas and speed through the intersection before it turns red. When you see a stop sign or a red light, just do it — stop!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Pay close attention to and obey stop signs and traffic lights.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Traffic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And that’s smart safety!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4" ma:contentTypeDescription="Create a new document." ma:contentTypeScope="" ma:versionID="ab0d3c6cd2990323d88c318326e54421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c0f1237c3732ea70f59f6e5396a6d90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3DBAD9-F311-4AF9-8F55-CB9DD3851C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C0EB1B-FE23-4912-BCBB-CD789D817143}"/>
</file>

<file path=customXml/itemProps3.xml><?xml version="1.0" encoding="utf-8"?>
<ds:datastoreItem xmlns:ds="http://schemas.openxmlformats.org/officeDocument/2006/customXml" ds:itemID="{66027D87-CF5C-4561-B963-3D06470F2DC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  <ds:schemaRef ds:uri="0066f604-54d3-4ce0-bb9e-2103dbf064c0"/>
    <ds:schemaRef ds:uri="051ef2fe-6200-43c2-a1f1-eb6a28a2b2c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3053</TotalTime>
  <Words>85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Traffic Signals                                                 </vt:lpstr>
      <vt:lpstr>Traffic Signals</vt:lpstr>
      <vt:lpstr>Traffic Signals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96</cp:revision>
  <cp:lastPrinted>2016-03-28T13:50:09Z</cp:lastPrinted>
  <dcterms:created xsi:type="dcterms:W3CDTF">2014-08-01T15:55:50Z</dcterms:created>
  <dcterms:modified xsi:type="dcterms:W3CDTF">2023-08-15T16:09:34Z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52100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