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cf64db98-5706-411e-803e-c2ed37421912" providerId="ADAL" clId="{95D7E1B1-A7B0-43AB-8E0D-FD5380FCB496}"/>
    <pc:docChg chg="modSld">
      <pc:chgData name="Miller, Scott A - Buffalo, NY" userId="cf64db98-5706-411e-803e-c2ed37421912" providerId="ADAL" clId="{95D7E1B1-A7B0-43AB-8E0D-FD5380FCB496}" dt="2024-04-15T18:03:14.322" v="52" actId="20577"/>
      <pc:docMkLst>
        <pc:docMk/>
      </pc:docMkLst>
      <pc:sldChg chg="modSp mod">
        <pc:chgData name="Miller, Scott A - Buffalo, NY" userId="cf64db98-5706-411e-803e-c2ed37421912" providerId="ADAL" clId="{95D7E1B1-A7B0-43AB-8E0D-FD5380FCB496}" dt="2024-04-15T18:03:14.322" v="52" actId="20577"/>
        <pc:sldMkLst>
          <pc:docMk/>
          <pc:sldMk cId="332399375" sldId="258"/>
        </pc:sldMkLst>
        <pc:spChg chg="mod">
          <ac:chgData name="Miller, Scott A - Buffalo, NY" userId="cf64db98-5706-411e-803e-c2ed37421912" providerId="ADAL" clId="{95D7E1B1-A7B0-43AB-8E0D-FD5380FCB496}" dt="2024-04-15T18:03:14.322" v="52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  <pc:docChgLst>
    <pc:chgData name="Miller, Scott A - Buffalo, NY" userId="S::scott.a.miller3@usps.gov::cf64db98-5706-411e-803e-c2ed37421912" providerId="AD" clId="Web-{B9F277A6-2930-4F6F-A73D-738B8E918FE1}"/>
    <pc:docChg chg="modSld">
      <pc:chgData name="Miller, Scott A - Buffalo, NY" userId="S::scott.a.miller3@usps.gov::cf64db98-5706-411e-803e-c2ed37421912" providerId="AD" clId="Web-{B9F277A6-2930-4F6F-A73D-738B8E918FE1}" dt="2023-08-15T14:33:18.031" v="0" actId="20577"/>
      <pc:docMkLst>
        <pc:docMk/>
      </pc:docMkLst>
      <pc:sldChg chg="modSp">
        <pc:chgData name="Miller, Scott A - Buffalo, NY" userId="S::scott.a.miller3@usps.gov::cf64db98-5706-411e-803e-c2ed37421912" providerId="AD" clId="Web-{B9F277A6-2930-4F6F-A73D-738B8E918FE1}" dt="2023-08-15T14:33:18.031" v="0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B9F277A6-2930-4F6F-A73D-738B8E918FE1}" dt="2023-08-15T14:33:18.031" v="0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  <pc:docChgLst>
    <pc:chgData name="Miller, Scott A - Buffalo, NY" userId="S::scott.a.miller3@usps.gov::cf64db98-5706-411e-803e-c2ed37421912" providerId="AD" clId="Web-{BD62E301-77A5-4B30-98A9-103BD4CBD002}"/>
    <pc:docChg chg="modSld">
      <pc:chgData name="Miller, Scott A - Buffalo, NY" userId="S::scott.a.miller3@usps.gov::cf64db98-5706-411e-803e-c2ed37421912" providerId="AD" clId="Web-{BD62E301-77A5-4B30-98A9-103BD4CBD002}" dt="2022-11-15T15:32:01.660" v="0" actId="20577"/>
      <pc:docMkLst>
        <pc:docMk/>
      </pc:docMkLst>
      <pc:sldChg chg="modSp">
        <pc:chgData name="Miller, Scott A - Buffalo, NY" userId="S::scott.a.miller3@usps.gov::cf64db98-5706-411e-803e-c2ed37421912" providerId="AD" clId="Web-{BD62E301-77A5-4B30-98A9-103BD4CBD002}" dt="2022-11-15T15:32:01.660" v="0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BD62E301-77A5-4B30-98A9-103BD4CBD002}" dt="2022-11-15T15:32:01.660" v="0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sha.gov/recordkeepin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Form 300A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Form 300A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Check the stats.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OSHA requires employers with 10 or more employees to post a copy of OSHA's Form 300A, which summarizes job-related injuries and illnesses recorded during the previous year. The summary must be displayed in a common area where notices to employees are usually posted. This happens each year between Feb. 1 and April 30. Employers, workers and OSHA use this information to evaluate the safety of a workplace, identify unsafe practices and conditions, and implement workplace policies and procedures to reduce and eliminate hazards.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Form 300A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OSHA recording resources and requirements are available on </a:t>
            </a: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the MyHR page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 the Blue intranet and from OSHA at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https://www.osha.gov/recordkeeping/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For additional information or guidance, contact your safety office</a:t>
            </a:r>
            <a:r>
              <a:rPr lang="en-US" sz="1500" dirty="0">
                <a:latin typeface="Arial"/>
                <a:cs typeface="Arial"/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066f604-54d3-4ce0-bb9e-2103dbf064c0" xsi:nil="true"/>
    <lcf76f155ced4ddcb4097134ff3c332f xmlns="051ef2fe-6200-43c2-a1f1-eb6a28a2b2c5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B087A8A5AFC74F94DE630C2684D175" ma:contentTypeVersion="14" ma:contentTypeDescription="Create a new document." ma:contentTypeScope="" ma:versionID="ab0d3c6cd2990323d88c318326e54421">
  <xsd:schema xmlns:xsd="http://www.w3.org/2001/XMLSchema" xmlns:xs="http://www.w3.org/2001/XMLSchema" xmlns:p="http://schemas.microsoft.com/office/2006/metadata/properties" xmlns:ns2="051ef2fe-6200-43c2-a1f1-eb6a28a2b2c5" xmlns:ns3="0066f604-54d3-4ce0-bb9e-2103dbf064c0" targetNamespace="http://schemas.microsoft.com/office/2006/metadata/properties" ma:root="true" ma:fieldsID="c0f1237c3732ea70f59f6e5396a6d90e" ns2:_="" ns3:_="">
    <xsd:import namespace="051ef2fe-6200-43c2-a1f1-eb6a28a2b2c5"/>
    <xsd:import namespace="0066f604-54d3-4ce0-bb9e-2103dbf064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ef2fe-6200-43c2-a1f1-eb6a28a2b2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66f604-54d3-4ce0-bb9e-2103dbf064c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25feaeb-7913-4e01-b5d7-223a21345866}" ma:internalName="TaxCatchAll" ma:showField="CatchAllData" ma:web="0066f604-54d3-4ce0-bb9e-2103dbf064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8AB4D5-DB43-42E2-A932-15DF08796671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  <ds:schemaRef ds:uri="0066f604-54d3-4ce0-bb9e-2103dbf064c0"/>
    <ds:schemaRef ds:uri="051ef2fe-6200-43c2-a1f1-eb6a28a2b2c5"/>
  </ds:schemaRefs>
</ds:datastoreItem>
</file>

<file path=customXml/itemProps2.xml><?xml version="1.0" encoding="utf-8"?>
<ds:datastoreItem xmlns:ds="http://schemas.openxmlformats.org/officeDocument/2006/customXml" ds:itemID="{C7968B47-683F-4559-A42E-F6A04E1F71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DDEBF8-8DBC-4945-9044-645527C98D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1ef2fe-6200-43c2-a1f1-eb6a28a2b2c5"/>
    <ds:schemaRef ds:uri="0066f604-54d3-4ce0-bb9e-2103dbf064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</TotalTime>
  <Words>165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YSBM_Template</vt:lpstr>
      <vt:lpstr> Form 300A                </vt:lpstr>
      <vt:lpstr>Form 300A</vt:lpstr>
      <vt:lpstr>Form 300A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Miller, Scott A - Buffalo, NY</cp:lastModifiedBy>
  <cp:revision>43</cp:revision>
  <cp:lastPrinted>2016-03-28T13:50:09Z</cp:lastPrinted>
  <dcterms:created xsi:type="dcterms:W3CDTF">2014-08-01T15:55:50Z</dcterms:created>
  <dcterms:modified xsi:type="dcterms:W3CDTF">2024-04-15T18:03:19Z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0x010100D1B087A8A5AFC74F94DE630C2684D175</vt:lpwstr>
  </property>
  <property fmtid="{D5CDD505-2E9C-101B-9397-08002B2CF9AE}" pid="3" name="MediaServiceImageTags">
    <vt:lpwstr/>
  </property>
  <property fmtid="{D5CDD505-2E9C-101B-9397-08002B2CF9AE}" pid="4" name="Order">
    <vt:r8>131400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</Properties>
</file>