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3573F996-DE89-4FF9-B96D-45EAA04C7F59}"/>
    <pc:docChg chg="modSld">
      <pc:chgData name="Miller, Scott A - Buffalo, NY" userId="cf64db98-5706-411e-803e-c2ed37421912" providerId="ADAL" clId="{3573F996-DE89-4FF9-B96D-45EAA04C7F59}" dt="2024-03-07T20:55:12.902" v="7" actId="20577"/>
      <pc:docMkLst>
        <pc:docMk/>
      </pc:docMkLst>
      <pc:sldChg chg="modSp mod">
        <pc:chgData name="Miller, Scott A - Buffalo, NY" userId="cf64db98-5706-411e-803e-c2ed37421912" providerId="ADAL" clId="{3573F996-DE89-4FF9-B96D-45EAA04C7F59}" dt="2024-03-07T20:55:12.902" v="7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3573F996-DE89-4FF9-B96D-45EAA04C7F59}" dt="2024-03-07T20:55:12.902" v="7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0A4E2CE1-B933-4E2A-8275-519CF766C8FE}"/>
    <pc:docChg chg="modSld">
      <pc:chgData name="Miller, Scott A - Buffalo, NY" userId="S::scott.a.miller3@usps.gov::cf64db98-5706-411e-803e-c2ed37421912" providerId="AD" clId="Web-{0A4E2CE1-B933-4E2A-8275-519CF766C8FE}" dt="2022-11-15T19:49:49.506" v="6" actId="20577"/>
      <pc:docMkLst>
        <pc:docMk/>
      </pc:docMkLst>
      <pc:sldChg chg="modSp">
        <pc:chgData name="Miller, Scott A - Buffalo, NY" userId="S::scott.a.miller3@usps.gov::cf64db98-5706-411e-803e-c2ed37421912" providerId="AD" clId="Web-{0A4E2CE1-B933-4E2A-8275-519CF766C8FE}" dt="2022-11-15T19:49:29.037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0A4E2CE1-B933-4E2A-8275-519CF766C8FE}" dt="2022-11-15T19:49:29.037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A4E2CE1-B933-4E2A-8275-519CF766C8FE}" dt="2022-11-15T19:49:34.912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0A4E2CE1-B933-4E2A-8275-519CF766C8FE}" dt="2022-11-15T19:49:34.912" v="2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A4E2CE1-B933-4E2A-8275-519CF766C8FE}" dt="2022-11-15T19:49:49.506" v="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0A4E2CE1-B933-4E2A-8275-519CF766C8FE}" dt="2022-11-15T19:49:45.022" v="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0A4E2CE1-B933-4E2A-8275-519CF766C8FE}" dt="2022-11-15T19:49:49.506" v="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Hand Exercises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Hand Exercises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Grasp the importance of this.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part of your daily routine, don’t forget your digits. To stretch your hand, make a fist, then extend and spread your fingers. Hold each position for several seconds then allow your hand and fingers to relax. These exercises can help prevent muscular skeletal injuries.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Hand Exercises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2CDC38E-8415-47F8-AFE1-AC0023150D60}"/>
</file>

<file path=customXml/itemProps2.xml><?xml version="1.0" encoding="utf-8"?>
<ds:datastoreItem xmlns:ds="http://schemas.openxmlformats.org/officeDocument/2006/customXml" ds:itemID="{AD648B73-11DB-40FE-91DC-4648249AE9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D94E32-BF87-4B8D-99B3-8C239E39B2C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066f604-54d3-4ce0-bb9e-2103dbf064c0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51ef2fe-6200-43c2-a1f1-eb6a28a2b2c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81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Hand Exercises</vt:lpstr>
      <vt:lpstr>Hand Exercises</vt:lpstr>
      <vt:lpstr>Hand Exercises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29</cp:revision>
  <cp:lastPrinted>2016-03-28T13:50:09Z</cp:lastPrinted>
  <dcterms:created xsi:type="dcterms:W3CDTF">2014-08-01T15:55:50Z</dcterms:created>
  <dcterms:modified xsi:type="dcterms:W3CDTF">2024-03-07T20:55:20Z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25700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