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60" r:id="rId7"/>
    <p:sldId id="259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cf64db98-5706-411e-803e-c2ed37421912" providerId="ADAL" clId="{8C04843E-B09D-4F77-8581-050C9600CBDF}"/>
    <pc:docChg chg="modSld">
      <pc:chgData name="Miller, Scott A - Buffalo, NY" userId="cf64db98-5706-411e-803e-c2ed37421912" providerId="ADAL" clId="{8C04843E-B09D-4F77-8581-050C9600CBDF}" dt="2024-03-14T14:11:48.302" v="148" actId="20577"/>
      <pc:docMkLst>
        <pc:docMk/>
      </pc:docMkLst>
      <pc:sldChg chg="modSp mod">
        <pc:chgData name="Miller, Scott A - Buffalo, NY" userId="cf64db98-5706-411e-803e-c2ed37421912" providerId="ADAL" clId="{8C04843E-B09D-4F77-8581-050C9600CBDF}" dt="2024-03-14T14:11:48.302" v="148" actId="20577"/>
        <pc:sldMkLst>
          <pc:docMk/>
          <pc:sldMk cId="3863144339" sldId="260"/>
        </pc:sldMkLst>
        <pc:spChg chg="mod">
          <ac:chgData name="Miller, Scott A - Buffalo, NY" userId="cf64db98-5706-411e-803e-c2ed37421912" providerId="ADAL" clId="{8C04843E-B09D-4F77-8581-050C9600CBDF}" dt="2024-03-14T14:11:48.302" v="148" actId="20577"/>
          <ac:spMkLst>
            <pc:docMk/>
            <pc:sldMk cId="3863144339" sldId="260"/>
            <ac:spMk id="3" creationId="{00000000-0000-0000-0000-000000000000}"/>
          </ac:spMkLst>
        </pc:spChg>
      </pc:sldChg>
    </pc:docChg>
  </pc:docChgLst>
  <pc:docChgLst>
    <pc:chgData name="Miller, Scott A - Buffalo, NY" userId="S::scott.a.miller3@usps.gov::cf64db98-5706-411e-803e-c2ed37421912" providerId="AD" clId="Web-{A9AB774D-3B9D-42FA-A9DE-EAB675AC7B0B}"/>
    <pc:docChg chg="modSld">
      <pc:chgData name="Miller, Scott A - Buffalo, NY" userId="S::scott.a.miller3@usps.gov::cf64db98-5706-411e-803e-c2ed37421912" providerId="AD" clId="Web-{A9AB774D-3B9D-42FA-A9DE-EAB675AC7B0B}" dt="2023-01-13T14:08:41.371" v="34" actId="20577"/>
      <pc:docMkLst>
        <pc:docMk/>
      </pc:docMkLst>
      <pc:sldChg chg="modSp">
        <pc:chgData name="Miller, Scott A - Buffalo, NY" userId="S::scott.a.miller3@usps.gov::cf64db98-5706-411e-803e-c2ed37421912" providerId="AD" clId="Web-{A9AB774D-3B9D-42FA-A9DE-EAB675AC7B0B}" dt="2023-01-13T13:53:01.680" v="3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A9AB774D-3B9D-42FA-A9DE-EAB675AC7B0B}" dt="2023-01-13T13:53:01.680" v="3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A9AB774D-3B9D-42FA-A9DE-EAB675AC7B0B}" dt="2023-01-13T13:53:50.088" v="8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A9AB774D-3B9D-42FA-A9DE-EAB675AC7B0B}" dt="2023-01-13T13:53:50.088" v="8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A9AB774D-3B9D-42FA-A9DE-EAB675AC7B0B}" dt="2023-01-13T13:54:50.026" v="20" actId="20577"/>
        <pc:sldMkLst>
          <pc:docMk/>
          <pc:sldMk cId="112389192" sldId="259"/>
        </pc:sldMkLst>
        <pc:spChg chg="mod">
          <ac:chgData name="Miller, Scott A - Buffalo, NY" userId="S::scott.a.miller3@usps.gov::cf64db98-5706-411e-803e-c2ed37421912" providerId="AD" clId="Web-{A9AB774D-3B9D-42FA-A9DE-EAB675AC7B0B}" dt="2023-01-13T13:54:39.401" v="17" actId="20577"/>
          <ac:spMkLst>
            <pc:docMk/>
            <pc:sldMk cId="112389192" sldId="259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A9AB774D-3B9D-42FA-A9DE-EAB675AC7B0B}" dt="2023-01-13T13:54:50.026" v="20" actId="20577"/>
          <ac:spMkLst>
            <pc:docMk/>
            <pc:sldMk cId="112389192" sldId="259"/>
            <ac:spMk id="3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A9AB774D-3B9D-42FA-A9DE-EAB675AC7B0B}" dt="2023-01-13T14:08:41.371" v="34" actId="20577"/>
        <pc:sldMkLst>
          <pc:docMk/>
          <pc:sldMk cId="3863144339" sldId="260"/>
        </pc:sldMkLst>
        <pc:spChg chg="mod">
          <ac:chgData name="Miller, Scott A - Buffalo, NY" userId="S::scott.a.miller3@usps.gov::cf64db98-5706-411e-803e-c2ed37421912" providerId="AD" clId="Web-{A9AB774D-3B9D-42FA-A9DE-EAB675AC7B0B}" dt="2023-01-13T13:54:28.448" v="13" actId="20577"/>
          <ac:spMkLst>
            <pc:docMk/>
            <pc:sldMk cId="3863144339" sldId="260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A9AB774D-3B9D-42FA-A9DE-EAB675AC7B0B}" dt="2023-01-13T14:08:41.371" v="34" actId="20577"/>
          <ac:spMkLst>
            <pc:docMk/>
            <pc:sldMk cId="3863144339" sldId="260"/>
            <ac:spMk id="3" creationId="{00000000-0000-0000-0000-000000000000}"/>
          </ac:spMkLst>
        </pc:spChg>
      </pc:sldChg>
    </pc:docChg>
  </pc:docChgLst>
  <pc:docChgLst>
    <pc:chgData name="Miller, Scott A - Buffalo, NY" userId="S::scott.a.miller3@usps.gov::cf64db98-5706-411e-803e-c2ed37421912" providerId="AD" clId="Web-{381A89F4-9D18-4AE0-A7F8-F31BE360099E}"/>
    <pc:docChg chg="modSld">
      <pc:chgData name="Miller, Scott A - Buffalo, NY" userId="S::scott.a.miller3@usps.gov::cf64db98-5706-411e-803e-c2ed37421912" providerId="AD" clId="Web-{381A89F4-9D18-4AE0-A7F8-F31BE360099E}" dt="2023-07-13T13:55:25.380" v="6" actId="20577"/>
      <pc:docMkLst>
        <pc:docMk/>
      </pc:docMkLst>
      <pc:sldChg chg="modSp">
        <pc:chgData name="Miller, Scott A - Buffalo, NY" userId="S::scott.a.miller3@usps.gov::cf64db98-5706-411e-803e-c2ed37421912" providerId="AD" clId="Web-{381A89F4-9D18-4AE0-A7F8-F31BE360099E}" dt="2023-07-13T13:55:25.380" v="6" actId="20577"/>
        <pc:sldMkLst>
          <pc:docMk/>
          <pc:sldMk cId="112389192" sldId="259"/>
        </pc:sldMkLst>
        <pc:spChg chg="mod">
          <ac:chgData name="Miller, Scott A - Buffalo, NY" userId="S::scott.a.miller3@usps.gov::cf64db98-5706-411e-803e-c2ed37421912" providerId="AD" clId="Web-{381A89F4-9D18-4AE0-A7F8-F31BE360099E}" dt="2023-07-13T13:55:25.380" v="6" actId="20577"/>
          <ac:spMkLst>
            <pc:docMk/>
            <pc:sldMk cId="112389192" sldId="259"/>
            <ac:spMk id="3" creationId="{00000000-0000-0000-0000-000000000000}"/>
          </ac:spMkLst>
        </pc:spChg>
      </pc:sldChg>
    </pc:docChg>
  </pc:docChgLst>
  <pc:docChgLst>
    <pc:chgData name="Miller, Scott A - Buffalo, NY" userId="S::scott.a.miller3@usps.gov::cf64db98-5706-411e-803e-c2ed37421912" providerId="AD" clId="Web-{16E9AF38-317C-4EEE-B51A-900FA4A32A29}"/>
    <pc:docChg chg="modSld">
      <pc:chgData name="Miller, Scott A - Buffalo, NY" userId="S::scott.a.miller3@usps.gov::cf64db98-5706-411e-803e-c2ed37421912" providerId="AD" clId="Web-{16E9AF38-317C-4EEE-B51A-900FA4A32A29}" dt="2023-01-17T15:13:18.554" v="1" actId="20577"/>
      <pc:docMkLst>
        <pc:docMk/>
      </pc:docMkLst>
      <pc:sldChg chg="modSp">
        <pc:chgData name="Miller, Scott A - Buffalo, NY" userId="S::scott.a.miller3@usps.gov::cf64db98-5706-411e-803e-c2ed37421912" providerId="AD" clId="Web-{16E9AF38-317C-4EEE-B51A-900FA4A32A29}" dt="2023-01-17T15:13:18.554" v="1" actId="20577"/>
        <pc:sldMkLst>
          <pc:docMk/>
          <pc:sldMk cId="112389192" sldId="259"/>
        </pc:sldMkLst>
        <pc:spChg chg="mod">
          <ac:chgData name="Miller, Scott A - Buffalo, NY" userId="S::scott.a.miller3@usps.gov::cf64db98-5706-411e-803e-c2ed37421912" providerId="AD" clId="Web-{16E9AF38-317C-4EEE-B51A-900FA4A32A29}" dt="2023-01-17T15:13:18.554" v="1" actId="20577"/>
          <ac:spMkLst>
            <pc:docMk/>
            <pc:sldMk cId="112389192" sldId="259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irt.usps.gov/Homepage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Mail Incident Reporting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Mail Incident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Don’t shirk the MIRT.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Mailpiece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Incident Report Tool — MIRT — ensures workplace hazards associated with spills and leaks are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investigated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and tracked. MIRT records mail incidents involving 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nonmailable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items, spill and leak reports related to injuries, illness, significant property damage or disruptions to operations, as well as 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nonmailable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 items found in the mail stream. When an incident occurs, the facility manager must ensure a report is completed within 48 hours. 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Mail Incident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>
                <a:latin typeface="Arial"/>
                <a:cs typeface="Arial"/>
              </a:rPr>
              <a:t>All USPS employees can access MIRT online at </a:t>
            </a:r>
            <a:r>
              <a:rPr lang="en-US" sz="2100" dirty="0">
                <a:hlinkClick r:id="rId2"/>
              </a:rPr>
              <a:t>https://mirt.usps.gov/Homepage.aspx</a:t>
            </a: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>
                <a:latin typeface="Arial"/>
                <a:cs typeface="Arial"/>
              </a:rPr>
              <a:t>Employees can access MIRT under the My Work tab on Blue under the Essential Links and also </a:t>
            </a:r>
            <a:r>
              <a:rPr lang="en-US" sz="2100">
                <a:latin typeface="Arial"/>
                <a:cs typeface="Arial"/>
              </a:rPr>
              <a:t>in the MyHR</a:t>
            </a:r>
            <a:r>
              <a:rPr lang="en-US" sz="2100" dirty="0">
                <a:latin typeface="Arial"/>
                <a:cs typeface="Arial"/>
              </a:rPr>
              <a:t>, Workplace Safety page under MIRT for Managers.  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Find additional information in Management Instruction EL-810-2006-3 available on the </a:t>
            </a:r>
            <a:r>
              <a:rPr lang="en-US" sz="2100" dirty="0" err="1">
                <a:latin typeface="Arial" panose="020B0604020202020204" pitchFamily="34" charset="0"/>
                <a:cs typeface="Arial" panose="020B0604020202020204" pitchFamily="34" charset="0"/>
              </a:rPr>
              <a:t>PolicyNet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3144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Mail Incident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400" dirty="0">
                <a:latin typeface="Arial"/>
                <a:cs typeface="Arial"/>
              </a:rPr>
              <a:t>And that’s smart safety!</a:t>
            </a:r>
            <a:endParaRPr lang="en-US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600" dirty="0">
                <a:latin typeface="Arial"/>
                <a:cs typeface="Arial"/>
              </a:rPr>
              <a:t>For additional information or guidance, contact your safety office.</a:t>
            </a:r>
          </a:p>
        </p:txBody>
      </p:sp>
    </p:spTree>
    <p:extLst>
      <p:ext uri="{BB962C8B-B14F-4D97-AF65-F5344CB8AC3E}">
        <p14:creationId xmlns:p14="http://schemas.microsoft.com/office/powerpoint/2010/main" val="11238919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066f604-54d3-4ce0-bb9e-2103dbf064c0" xsi:nil="true"/>
    <lcf76f155ced4ddcb4097134ff3c332f xmlns="051ef2fe-6200-43c2-a1f1-eb6a28a2b2c5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B087A8A5AFC74F94DE630C2684D175" ma:contentTypeVersion="15" ma:contentTypeDescription="Create a new document." ma:contentTypeScope="" ma:versionID="87d3bbf14afaa33fa3e42f01f1324767">
  <xsd:schema xmlns:xsd="http://www.w3.org/2001/XMLSchema" xmlns:xs="http://www.w3.org/2001/XMLSchema" xmlns:p="http://schemas.microsoft.com/office/2006/metadata/properties" xmlns:ns2="051ef2fe-6200-43c2-a1f1-eb6a28a2b2c5" xmlns:ns3="0066f604-54d3-4ce0-bb9e-2103dbf064c0" targetNamespace="http://schemas.microsoft.com/office/2006/metadata/properties" ma:root="true" ma:fieldsID="88983a22b1e08e9706bb9c82d5df05aa" ns2:_="" ns3:_="">
    <xsd:import namespace="051ef2fe-6200-43c2-a1f1-eb6a28a2b2c5"/>
    <xsd:import namespace="0066f604-54d3-4ce0-bb9e-2103dbf064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ef2fe-6200-43c2-a1f1-eb6a28a2b2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66f604-54d3-4ce0-bb9e-2103dbf064c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25feaeb-7913-4e01-b5d7-223a21345866}" ma:internalName="TaxCatchAll" ma:showField="CatchAllData" ma:web="0066f604-54d3-4ce0-bb9e-2103dbf064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A343779-673F-4751-A5A2-5E73B3996985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  <ds:schemaRef ds:uri="0066f604-54d3-4ce0-bb9e-2103dbf064c0"/>
    <ds:schemaRef ds:uri="051ef2fe-6200-43c2-a1f1-eb6a28a2b2c5"/>
  </ds:schemaRefs>
</ds:datastoreItem>
</file>

<file path=customXml/itemProps2.xml><?xml version="1.0" encoding="utf-8"?>
<ds:datastoreItem xmlns:ds="http://schemas.openxmlformats.org/officeDocument/2006/customXml" ds:itemID="{FF7F9854-25F8-44E5-BC43-767BF2B3E2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1ef2fe-6200-43c2-a1f1-eb6a28a2b2c5"/>
    <ds:schemaRef ds:uri="0066f604-54d3-4ce0-bb9e-2103dbf064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7F86D2D-A3A1-4590-A54E-8301A1D9FFDD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9aa5788-eb33-4a49-8ad0-76101910cac3}" enabled="0" method="" siteId="{f9aa5788-eb33-4a49-8ad0-76101910cac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179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</vt:lpstr>
      <vt:lpstr>YSBM_Template</vt:lpstr>
      <vt:lpstr> Mail Incident Reporting        </vt:lpstr>
      <vt:lpstr>Mail Incident Reporting</vt:lpstr>
      <vt:lpstr>Mail Incident Reporting</vt:lpstr>
      <vt:lpstr>Mail Incident Reporting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Miller, Scott A - Buffalo, NY</cp:lastModifiedBy>
  <cp:revision>54</cp:revision>
  <cp:lastPrinted>2016-03-28T13:50:09Z</cp:lastPrinted>
  <dcterms:created xsi:type="dcterms:W3CDTF">2014-08-01T15:55:50Z</dcterms:created>
  <dcterms:modified xsi:type="dcterms:W3CDTF">2024-03-14T14:11:50Z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0x010100D1B087A8A5AFC74F94DE630C2684D175</vt:lpwstr>
  </property>
  <property fmtid="{D5CDD505-2E9C-101B-9397-08002B2CF9AE}" pid="3" name="MediaServiceImageTags">
    <vt:lpwstr/>
  </property>
  <property fmtid="{D5CDD505-2E9C-101B-9397-08002B2CF9AE}" pid="4" name="Order">
    <vt:r8>41600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</Properties>
</file>