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83" d="100"/>
          <a:sy n="83"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01B78D5D-4101-4ED7-B338-2D6B50111632}"/>
    <pc:docChg chg="modSld">
      <pc:chgData name="Miller, Scott A - Buffalo, NY" userId="S::scott.a.miller3@usps.gov::cf64db98-5706-411e-803e-c2ed37421912" providerId="AD" clId="Web-{01B78D5D-4101-4ED7-B338-2D6B50111632}" dt="2023-01-17T15:22:30.192" v="2" actId="20577"/>
      <pc:docMkLst>
        <pc:docMk/>
      </pc:docMkLst>
      <pc:sldChg chg="modSp">
        <pc:chgData name="Miller, Scott A - Buffalo, NY" userId="S::scott.a.miller3@usps.gov::cf64db98-5706-411e-803e-c2ed37421912" providerId="AD" clId="Web-{01B78D5D-4101-4ED7-B338-2D6B50111632}" dt="2023-01-17T15:22:30.192" v="2" actId="20577"/>
        <pc:sldMkLst>
          <pc:docMk/>
          <pc:sldMk cId="332399375" sldId="258"/>
        </pc:sldMkLst>
        <pc:spChg chg="mod">
          <ac:chgData name="Miller, Scott A - Buffalo, NY" userId="S::scott.a.miller3@usps.gov::cf64db98-5706-411e-803e-c2ed37421912" providerId="AD" clId="Web-{01B78D5D-4101-4ED7-B338-2D6B50111632}" dt="2023-01-17T15:22:30.192" v="2"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60A7D2A0-8BE2-4A05-876B-0F7CC2DAC3F4}"/>
    <pc:docChg chg="modSld">
      <pc:chgData name="Miller, Scott A - Buffalo, NY" userId="S::scott.a.miller3@usps.gov::cf64db98-5706-411e-803e-c2ed37421912" providerId="AD" clId="Web-{60A7D2A0-8BE2-4A05-876B-0F7CC2DAC3F4}" dt="2023-01-13T20:17:54.446" v="3" actId="20577"/>
      <pc:docMkLst>
        <pc:docMk/>
      </pc:docMkLst>
      <pc:sldChg chg="modSp">
        <pc:chgData name="Miller, Scott A - Buffalo, NY" userId="S::scott.a.miller3@usps.gov::cf64db98-5706-411e-803e-c2ed37421912" providerId="AD" clId="Web-{60A7D2A0-8BE2-4A05-876B-0F7CC2DAC3F4}" dt="2023-01-13T20:17:54.446" v="3" actId="20577"/>
        <pc:sldMkLst>
          <pc:docMk/>
          <pc:sldMk cId="332399375" sldId="258"/>
        </pc:sldMkLst>
        <pc:spChg chg="mod">
          <ac:chgData name="Miller, Scott A - Buffalo, NY" userId="S::scott.a.miller3@usps.gov::cf64db98-5706-411e-803e-c2ed37421912" providerId="AD" clId="Web-{60A7D2A0-8BE2-4A05-876B-0F7CC2DAC3F4}" dt="2023-01-13T20:17:54.446" v="3"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7CD11DBE-C2F7-41EA-8219-BC954E161415}"/>
    <pc:docChg chg="modSld">
      <pc:chgData name="Miller, Scott A - Buffalo, NY" userId="S::scott.a.miller3@usps.gov::cf64db98-5706-411e-803e-c2ed37421912" providerId="AD" clId="Web-{7CD11DBE-C2F7-41EA-8219-BC954E161415}" dt="2023-07-10T17:43:53.906" v="1" actId="20577"/>
      <pc:docMkLst>
        <pc:docMk/>
      </pc:docMkLst>
      <pc:sldChg chg="modSp">
        <pc:chgData name="Miller, Scott A - Buffalo, NY" userId="S::scott.a.miller3@usps.gov::cf64db98-5706-411e-803e-c2ed37421912" providerId="AD" clId="Web-{7CD11DBE-C2F7-41EA-8219-BC954E161415}" dt="2023-07-10T17:43:53.906" v="1" actId="20577"/>
        <pc:sldMkLst>
          <pc:docMk/>
          <pc:sldMk cId="332399375" sldId="258"/>
        </pc:sldMkLst>
        <pc:spChg chg="mod">
          <ac:chgData name="Miller, Scott A - Buffalo, NY" userId="S::scott.a.miller3@usps.gov::cf64db98-5706-411e-803e-c2ed37421912" providerId="AD" clId="Web-{7CD11DBE-C2F7-41EA-8219-BC954E161415}" dt="2023-07-10T17:43:53.906" v="1" actId="20577"/>
          <ac:spMkLst>
            <pc:docMk/>
            <pc:sldMk cId="332399375" sldId="258"/>
            <ac:spMk id="3" creationId="{00000000-0000-0000-0000-000000000000}"/>
          </ac:spMkLst>
        </pc:spChg>
      </pc:sldChg>
    </pc:docChg>
  </pc:docChgLst>
  <pc:docChgLst>
    <pc:chgData name="Miller, Scott A - Buffalo, NY" userId="cf64db98-5706-411e-803e-c2ed37421912" providerId="ADAL" clId="{76D2DFFD-68EE-4B05-BACB-5E2CA5FB941D}"/>
    <pc:docChg chg="modSld">
      <pc:chgData name="Miller, Scott A - Buffalo, NY" userId="cf64db98-5706-411e-803e-c2ed37421912" providerId="ADAL" clId="{76D2DFFD-68EE-4B05-BACB-5E2CA5FB941D}" dt="2024-03-14T14:53:31.859" v="4" actId="20577"/>
      <pc:docMkLst>
        <pc:docMk/>
      </pc:docMkLst>
      <pc:sldChg chg="modSp mod">
        <pc:chgData name="Miller, Scott A - Buffalo, NY" userId="cf64db98-5706-411e-803e-c2ed37421912" providerId="ADAL" clId="{76D2DFFD-68EE-4B05-BACB-5E2CA5FB941D}" dt="2024-03-14T14:53:31.859" v="4" actId="20577"/>
        <pc:sldMkLst>
          <pc:docMk/>
          <pc:sldMk cId="332399375" sldId="258"/>
        </pc:sldMkLst>
        <pc:spChg chg="mod">
          <ac:chgData name="Miller, Scott A - Buffalo, NY" userId="cf64db98-5706-411e-803e-c2ed37421912" providerId="ADAL" clId="{76D2DFFD-68EE-4B05-BACB-5E2CA5FB941D}" dt="2024-03-14T14:53:31.859" v="4"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D16FBFFE-202C-4C28-9C83-B0152E9B6F54}"/>
    <pc:docChg chg="modSld">
      <pc:chgData name="Miller, Scott A - Buffalo, NY" userId="S::scott.a.miller3@usps.gov::cf64db98-5706-411e-803e-c2ed37421912" providerId="AD" clId="Web-{D16FBFFE-202C-4C28-9C83-B0152E9B6F54}" dt="2022-11-07T14:54:13.200" v="4" actId="20577"/>
      <pc:docMkLst>
        <pc:docMk/>
      </pc:docMkLst>
      <pc:sldChg chg="modSp">
        <pc:chgData name="Miller, Scott A - Buffalo, NY" userId="S::scott.a.miller3@usps.gov::cf64db98-5706-411e-803e-c2ed37421912" providerId="AD" clId="Web-{D16FBFFE-202C-4C28-9C83-B0152E9B6F54}" dt="2022-11-07T14:53:59.482" v="0" actId="20577"/>
        <pc:sldMkLst>
          <pc:docMk/>
          <pc:sldMk cId="3497351106" sldId="256"/>
        </pc:sldMkLst>
        <pc:spChg chg="mod">
          <ac:chgData name="Miller, Scott A - Buffalo, NY" userId="S::scott.a.miller3@usps.gov::cf64db98-5706-411e-803e-c2ed37421912" providerId="AD" clId="Web-{D16FBFFE-202C-4C28-9C83-B0152E9B6F54}" dt="2022-11-07T14:53:59.482"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16FBFFE-202C-4C28-9C83-B0152E9B6F54}" dt="2022-11-07T14:54:05.654" v="2" actId="20577"/>
        <pc:sldMkLst>
          <pc:docMk/>
          <pc:sldMk cId="3125533672" sldId="257"/>
        </pc:sldMkLst>
        <pc:spChg chg="mod">
          <ac:chgData name="Miller, Scott A - Buffalo, NY" userId="S::scott.a.miller3@usps.gov::cf64db98-5706-411e-803e-c2ed37421912" providerId="AD" clId="Web-{D16FBFFE-202C-4C28-9C83-B0152E9B6F54}" dt="2022-11-07T14:54:05.654"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D16FBFFE-202C-4C28-9C83-B0152E9B6F54}" dt="2022-11-07T14:54:13.200" v="4" actId="20577"/>
        <pc:sldMkLst>
          <pc:docMk/>
          <pc:sldMk cId="332399375" sldId="258"/>
        </pc:sldMkLst>
        <pc:spChg chg="mod">
          <ac:chgData name="Miller, Scott A - Buffalo, NY" userId="S::scott.a.miller3@usps.gov::cf64db98-5706-411e-803e-c2ed37421912" providerId="AD" clId="Web-{D16FBFFE-202C-4C28-9C83-B0152E9B6F54}" dt="2022-11-07T14:54:13.200" v="4" actId="20577"/>
          <ac:spMkLst>
            <pc:docMk/>
            <pc:sldMk cId="332399375" sldId="25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8FF6F0-E49C-4638-A24D-D1D11FD0F776}" type="datetimeFigureOut">
              <a:rPr lang="en-US" smtClean="0"/>
              <a:t>3/14/2024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0188A41-FFE7-4CAA-A41E-17BDDDEF50DE}" type="slidenum">
              <a:rPr lang="en-US" smtClean="0"/>
              <a:t>‹#›</a:t>
            </a:fld>
            <a:endParaRPr lang="en-US"/>
          </a:p>
        </p:txBody>
      </p:sp>
    </p:spTree>
    <p:extLst>
      <p:ext uri="{BB962C8B-B14F-4D97-AF65-F5344CB8AC3E}">
        <p14:creationId xmlns:p14="http://schemas.microsoft.com/office/powerpoint/2010/main" val="386506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188A41-FFE7-4CAA-A41E-17BDDDEF50DE}" type="slidenum">
              <a:rPr lang="en-US" smtClean="0"/>
              <a:t>2</a:t>
            </a:fld>
            <a:endParaRPr lang="en-US"/>
          </a:p>
        </p:txBody>
      </p:sp>
    </p:spTree>
    <p:extLst>
      <p:ext uri="{BB962C8B-B14F-4D97-AF65-F5344CB8AC3E}">
        <p14:creationId xmlns:p14="http://schemas.microsoft.com/office/powerpoint/2010/main" val="3024620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OSHA Regulations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OSHA Regulations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It’s the clause that counts.</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The Occupational Safety and Health Act’s general duty clause requires employers to provide a workplace that’s free from recognized hazards that could cause death or serious physical harm. OSHA standards are built on this clause and focus on specific workplace hazards and ways to protect employees.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OSHA Regulations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fontScale="550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400" dirty="0">
                <a:latin typeface="Arial" panose="020B0604020202020204" pitchFamily="34" charset="0"/>
                <a:cs typeface="Arial" panose="020B0604020202020204" pitchFamily="34" charset="0"/>
              </a:rPr>
              <a:t>Compliance with OSHA standards helps keep employees safe — and </a:t>
            </a:r>
            <a:r>
              <a:rPr lang="en-US" sz="4400">
                <a:latin typeface="Arial" panose="020B0604020202020204" pitchFamily="34" charset="0"/>
                <a:cs typeface="Arial" panose="020B0604020202020204" pitchFamily="34" charset="0"/>
              </a:rPr>
              <a:t>prevents the </a:t>
            </a:r>
            <a:r>
              <a:rPr lang="en-US" sz="4400" dirty="0">
                <a:latin typeface="Arial" panose="020B0604020202020204" pitchFamily="34" charset="0"/>
                <a:cs typeface="Arial" panose="020B0604020202020204" pitchFamily="34" charset="0"/>
              </a:rPr>
              <a:t>USPS from having to pay unnecessary fines.</a:t>
            </a:r>
          </a:p>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400" dirty="0">
              <a:latin typeface="Arial"/>
              <a:cs typeface="Arial"/>
            </a:endParaRPr>
          </a:p>
          <a:p>
            <a:pPr marL="0" indent="0">
              <a:lnSpc>
                <a:spcPct val="120000"/>
              </a:lnSpc>
              <a:spcBef>
                <a:spcPts val="0"/>
              </a:spcBef>
              <a:spcAft>
                <a:spcPts val="0"/>
              </a:spcAft>
              <a:buNone/>
            </a:pPr>
            <a:r>
              <a:rPr lang="en-US" sz="4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48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500" dirty="0">
                <a:latin typeface="Arial"/>
                <a:cs typeface="Arial"/>
              </a:rPr>
              <a:t>For additional information or guidance, contact your safety office.</a:t>
            </a: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FC1B47-2004-46FB-BFA9-D1BA3332402E}">
  <ds:schemaRef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purl.org/dc/terms/"/>
    <ds:schemaRef ds:uri="http://schemas.microsoft.com/office/2006/metadata/properties"/>
    <ds:schemaRef ds:uri="0066f604-54d3-4ce0-bb9e-2103dbf064c0"/>
    <ds:schemaRef ds:uri="051ef2fe-6200-43c2-a1f1-eb6a28a2b2c5"/>
    <ds:schemaRef ds:uri="http://www.w3.org/XML/1998/namespace"/>
    <ds:schemaRef ds:uri="http://purl.org/dc/dcmitype/"/>
  </ds:schemaRefs>
</ds:datastoreItem>
</file>

<file path=customXml/itemProps2.xml><?xml version="1.0" encoding="utf-8"?>
<ds:datastoreItem xmlns:ds="http://schemas.openxmlformats.org/officeDocument/2006/customXml" ds:itemID="{EE28EC7B-C0A3-495A-85D6-FD306F361CDE}">
  <ds:schemaRefs>
    <ds:schemaRef ds:uri="http://schemas.microsoft.com/sharepoint/v3/contenttype/forms"/>
  </ds:schemaRefs>
</ds:datastoreItem>
</file>

<file path=customXml/itemProps3.xml><?xml version="1.0" encoding="utf-8"?>
<ds:datastoreItem xmlns:ds="http://schemas.openxmlformats.org/officeDocument/2006/customXml" ds:itemID="{B67FC73A-509E-443D-80BC-65748C5C0F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420</TotalTime>
  <Words>98</Words>
  <Application>Microsoft Office PowerPoint</Application>
  <PresentationFormat>On-screen Show (4:3)</PresentationFormat>
  <Paragraphs>18</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OSHA Regulations</vt:lpstr>
      <vt:lpstr>OSHA Regulations</vt:lpstr>
      <vt:lpstr>OSHA Regulations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64</cp:revision>
  <cp:lastPrinted>2016-03-28T13:50:09Z</cp:lastPrinted>
  <dcterms:created xsi:type="dcterms:W3CDTF">2014-08-01T15:55:50Z</dcterms:created>
  <dcterms:modified xsi:type="dcterms:W3CDTF">2024-03-14T14:53:33Z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29500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