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ACEB3128-7728-4280-A320-BA6338801A67}"/>
    <pc:docChg chg="modSld">
      <pc:chgData name="Miller, Scott A - Buffalo, NY" userId="S::scott.a.miller3@usps.gov::cf64db98-5706-411e-803e-c2ed37421912" providerId="AD" clId="Web-{ACEB3128-7728-4280-A320-BA6338801A67}" dt="2023-01-17T15:02:43.931" v="1" actId="20577"/>
      <pc:docMkLst>
        <pc:docMk/>
      </pc:docMkLst>
      <pc:sldChg chg="modSp">
        <pc:chgData name="Miller, Scott A - Buffalo, NY" userId="S::scott.a.miller3@usps.gov::cf64db98-5706-411e-803e-c2ed37421912" providerId="AD" clId="Web-{ACEB3128-7728-4280-A320-BA6338801A67}" dt="2023-01-17T15:02:43.931" v="1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ACEB3128-7728-4280-A320-BA6338801A67}" dt="2023-01-17T15:02:43.931" v="1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D5FFC6BB-2CC1-469F-AE26-CD354FB1E033}"/>
    <pc:docChg chg="modSld">
      <pc:chgData name="Miller, Scott A - Buffalo, NY" userId="S::scott.a.miller3@usps.gov::cf64db98-5706-411e-803e-c2ed37421912" providerId="AD" clId="Web-{D5FFC6BB-2CC1-469F-AE26-CD354FB1E033}" dt="2023-02-08T14:58:01.529" v="6" actId="20577"/>
      <pc:docMkLst>
        <pc:docMk/>
      </pc:docMkLst>
      <pc:sldChg chg="modSp">
        <pc:chgData name="Miller, Scott A - Buffalo, NY" userId="S::scott.a.miller3@usps.gov::cf64db98-5706-411e-803e-c2ed37421912" providerId="AD" clId="Web-{D5FFC6BB-2CC1-469F-AE26-CD354FB1E033}" dt="2023-02-08T14:58:01.529" v="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D5FFC6BB-2CC1-469F-AE26-CD354FB1E033}" dt="2023-02-08T14:58:01.529" v="6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E0FE57A1-8793-4DF7-B4B8-57924F1DDCEE}"/>
    <pc:docChg chg="custSel modSld">
      <pc:chgData name="Miller, Scott A - Buffalo, NY" userId="cf64db98-5706-411e-803e-c2ed37421912" providerId="ADAL" clId="{E0FE57A1-8793-4DF7-B4B8-57924F1DDCEE}" dt="2024-02-15T16:21:42.797" v="53" actId="27636"/>
      <pc:docMkLst>
        <pc:docMk/>
      </pc:docMkLst>
      <pc:sldChg chg="modSp mod">
        <pc:chgData name="Miller, Scott A - Buffalo, NY" userId="cf64db98-5706-411e-803e-c2ed37421912" providerId="ADAL" clId="{E0FE57A1-8793-4DF7-B4B8-57924F1DDCEE}" dt="2024-02-15T16:21:42.797" v="53" actId="27636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E0FE57A1-8793-4DF7-B4B8-57924F1DDCEE}" dt="2024-02-15T16:21:42.797" v="53" actId="27636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C377AB8A-75BB-4A87-ABF7-556F6860DFBE}"/>
    <pc:docChg chg="modSld">
      <pc:chgData name="Miller, Scott A - Buffalo, NY" userId="S::scott.a.miller3@usps.gov::cf64db98-5706-411e-803e-c2ed37421912" providerId="AD" clId="Web-{C377AB8A-75BB-4A87-ABF7-556F6860DFBE}" dt="2023-01-10T20:41:57.492" v="75" actId="20577"/>
      <pc:docMkLst>
        <pc:docMk/>
      </pc:docMkLst>
      <pc:sldChg chg="modSp">
        <pc:chgData name="Miller, Scott A - Buffalo, NY" userId="S::scott.a.miller3@usps.gov::cf64db98-5706-411e-803e-c2ed37421912" providerId="AD" clId="Web-{C377AB8A-75BB-4A87-ABF7-556F6860DFBE}" dt="2023-01-10T20:39:46.413" v="13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C377AB8A-75BB-4A87-ABF7-556F6860DFBE}" dt="2023-01-10T20:39:46.413" v="13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C377AB8A-75BB-4A87-ABF7-556F6860DFBE}" dt="2023-01-10T20:40:53.820" v="5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C377AB8A-75BB-4A87-ABF7-556F6860DFBE}" dt="2023-01-10T20:40:53.820" v="54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C377AB8A-75BB-4A87-ABF7-556F6860DFBE}" dt="2023-01-10T20:40:42.601" v="32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C377AB8A-75BB-4A87-ABF7-556F6860DFBE}" dt="2023-01-10T20:41:57.492" v="75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C377AB8A-75BB-4A87-ABF7-556F6860DFBE}" dt="2023-01-10T20:41:33.008" v="7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C377AB8A-75BB-4A87-ABF7-556F6860DFBE}" dt="2023-01-10T20:41:57.492" v="75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Health Assessment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Health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How's your health?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A health assessment is a great tool for knowing how to answer that question. It evaluates your personal lifestyle and habits to identify unhealthy behaviors and risks that you can change to live a better life. Some health plans offer a free online health assessment, and many give you an incentive, like a gift card or discount, for completing the assessment.</a:t>
            </a: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Health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/>
                <a:cs typeface="Arial"/>
              </a:rPr>
              <a:t>More information about health assessments can be found on the Wellness link on MyHR on the Blue intranet.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518162D-13A2-4360-97A5-BBCA29F2C9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78BA8F-C926-4C3A-8A95-F5BA13CEAB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F52AE6-DE9D-45D0-8249-50FB1B3A81D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  <ds:schemaRef ds:uri="0066f604-54d3-4ce0-bb9e-2103dbf064c0"/>
    <ds:schemaRef ds:uri="051ef2fe-6200-43c2-a1f1-eb6a28a2b2c5"/>
  </ds:schemaRefs>
</ds:datastoreItem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</TotalTime>
  <Words>119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Health Assessment     </vt:lpstr>
      <vt:lpstr>Health Assessment</vt:lpstr>
      <vt:lpstr>Health Assessment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72</cp:revision>
  <cp:lastPrinted>2016-03-28T13:50:09Z</cp:lastPrinted>
  <dcterms:created xsi:type="dcterms:W3CDTF">2014-08-01T15:55:50Z</dcterms:created>
  <dcterms:modified xsi:type="dcterms:W3CDTF">2024-02-15T16:21:47Z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139800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