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03F25D85-1854-4B35-843C-966667BAD36B}"/>
    <pc:docChg chg="addSld delSld modSld">
      <pc:chgData name="Miller, Scott A - Buffalo, NY" userId="S::scott.a.miller3@usps.gov::cf64db98-5706-411e-803e-c2ed37421912" providerId="AD" clId="Web-{03F25D85-1854-4B35-843C-966667BAD36B}" dt="2022-12-06T14:51:18.002" v="485"/>
      <pc:docMkLst>
        <pc:docMk/>
      </pc:docMkLst>
      <pc:sldChg chg="modSp">
        <pc:chgData name="Miller, Scott A - Buffalo, NY" userId="S::scott.a.miller3@usps.gov::cf64db98-5706-411e-803e-c2ed37421912" providerId="AD" clId="Web-{03F25D85-1854-4B35-843C-966667BAD36B}" dt="2022-12-06T14:36:12.070" v="2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03F25D85-1854-4B35-843C-966667BAD36B}" dt="2022-12-06T14:36:12.070" v="2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03F25D85-1854-4B35-843C-966667BAD36B}" dt="2022-12-06T14:38:43.650" v="55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03F25D85-1854-4B35-843C-966667BAD36B}" dt="2022-12-06T14:36:41.461" v="28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03F25D85-1854-4B35-843C-966667BAD36B}" dt="2022-12-06T14:38:43.650" v="55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 del">
        <pc:chgData name="Miller, Scott A - Buffalo, NY" userId="S::scott.a.miller3@usps.gov::cf64db98-5706-411e-803e-c2ed37421912" providerId="AD" clId="Web-{03F25D85-1854-4B35-843C-966667BAD36B}" dt="2022-12-06T14:51:18.002" v="485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03F25D85-1854-4B35-843C-966667BAD36B}" dt="2022-12-06T14:39:49.635" v="7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03F25D85-1854-4B35-843C-966667BAD36B}" dt="2022-12-06T14:42:00.777" v="103" actId="20577"/>
          <ac:spMkLst>
            <pc:docMk/>
            <pc:sldMk cId="332399375" sldId="258"/>
            <ac:spMk id="3" creationId="{00000000-0000-0000-0000-000000000000}"/>
          </ac:spMkLst>
        </pc:spChg>
      </pc:sldChg>
      <pc:sldChg chg="modSp new">
        <pc:chgData name="Miller, Scott A - Buffalo, NY" userId="S::scott.a.miller3@usps.gov::cf64db98-5706-411e-803e-c2ed37421912" providerId="AD" clId="Web-{03F25D85-1854-4B35-843C-966667BAD36B}" dt="2022-12-06T14:51:09.658" v="484" actId="20577"/>
        <pc:sldMkLst>
          <pc:docMk/>
          <pc:sldMk cId="223426121" sldId="259"/>
        </pc:sldMkLst>
        <pc:spChg chg="mod">
          <ac:chgData name="Miller, Scott A - Buffalo, NY" userId="S::scott.a.miller3@usps.gov::cf64db98-5706-411e-803e-c2ed37421912" providerId="AD" clId="Web-{03F25D85-1854-4B35-843C-966667BAD36B}" dt="2022-12-06T14:43:39.481" v="120" actId="1076"/>
          <ac:spMkLst>
            <pc:docMk/>
            <pc:sldMk cId="223426121" sldId="259"/>
            <ac:spMk id="2" creationId="{12771328-A0C5-6859-055F-9DC13F535561}"/>
          </ac:spMkLst>
        </pc:spChg>
        <pc:spChg chg="mod">
          <ac:chgData name="Miller, Scott A - Buffalo, NY" userId="S::scott.a.miller3@usps.gov::cf64db98-5706-411e-803e-c2ed37421912" providerId="AD" clId="Web-{03F25D85-1854-4B35-843C-966667BAD36B}" dt="2022-12-06T14:51:09.658" v="484" actId="20577"/>
          <ac:spMkLst>
            <pc:docMk/>
            <pc:sldMk cId="223426121" sldId="259"/>
            <ac:spMk id="3" creationId="{E7008626-69A0-E2B0-6B15-D7E0F22BD9D9}"/>
          </ac:spMkLst>
        </pc:spChg>
      </pc:sldChg>
    </pc:docChg>
  </pc:docChgLst>
  <pc:docChgLst>
    <pc:chgData name="Miller, Scott A - Buffalo, NY" userId="S::scott.a.miller3@usps.gov::cf64db98-5706-411e-803e-c2ed37421912" providerId="AD" clId="Web-{D92BC9FA-4692-4E03-BF15-44253DD0E3E3}"/>
    <pc:docChg chg="modSld">
      <pc:chgData name="Miller, Scott A - Buffalo, NY" userId="S::scott.a.miller3@usps.gov::cf64db98-5706-411e-803e-c2ed37421912" providerId="AD" clId="Web-{D92BC9FA-4692-4E03-BF15-44253DD0E3E3}" dt="2023-06-15T14:31:43.102" v="0" actId="20577"/>
      <pc:docMkLst>
        <pc:docMk/>
      </pc:docMkLst>
      <pc:sldChg chg="modSp">
        <pc:chgData name="Miller, Scott A - Buffalo, NY" userId="S::scott.a.miller3@usps.gov::cf64db98-5706-411e-803e-c2ed37421912" providerId="AD" clId="Web-{D92BC9FA-4692-4E03-BF15-44253DD0E3E3}" dt="2023-06-15T14:31:43.102" v="0" actId="20577"/>
        <pc:sldMkLst>
          <pc:docMk/>
          <pc:sldMk cId="223426121" sldId="259"/>
        </pc:sldMkLst>
        <pc:spChg chg="mod">
          <ac:chgData name="Miller, Scott A - Buffalo, NY" userId="S::scott.a.miller3@usps.gov::cf64db98-5706-411e-803e-c2ed37421912" providerId="AD" clId="Web-{D92BC9FA-4692-4E03-BF15-44253DD0E3E3}" dt="2023-06-15T14:31:43.102" v="0" actId="20577"/>
          <ac:spMkLst>
            <pc:docMk/>
            <pc:sldMk cId="223426121" sldId="259"/>
            <ac:spMk id="3" creationId="{E7008626-69A0-E2B0-6B15-D7E0F22BD9D9}"/>
          </ac:spMkLst>
        </pc:spChg>
      </pc:sldChg>
    </pc:docChg>
  </pc:docChgLst>
  <pc:docChgLst>
    <pc:chgData name="Miller, Scott A - Buffalo, NY" userId="cf64db98-5706-411e-803e-c2ed37421912" providerId="ADAL" clId="{CAF13D07-B8E7-4F88-B581-B8EA7D8D023A}"/>
    <pc:docChg chg="modSld">
      <pc:chgData name="Miller, Scott A - Buffalo, NY" userId="cf64db98-5706-411e-803e-c2ed37421912" providerId="ADAL" clId="{CAF13D07-B8E7-4F88-B581-B8EA7D8D023A}" dt="2024-02-15T15:18:05.912" v="9" actId="20577"/>
      <pc:docMkLst>
        <pc:docMk/>
      </pc:docMkLst>
      <pc:sldChg chg="modSp mod">
        <pc:chgData name="Miller, Scott A - Buffalo, NY" userId="cf64db98-5706-411e-803e-c2ed37421912" providerId="ADAL" clId="{CAF13D07-B8E7-4F88-B581-B8EA7D8D023A}" dt="2024-02-15T15:18:05.912" v="9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CAF13D07-B8E7-4F88-B581-B8EA7D8D023A}" dt="2024-02-15T15:18:05.912" v="9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CE31AF68-0464-4CBD-A41A-6CFC902B4D43}"/>
    <pc:docChg chg="modSld">
      <pc:chgData name="Miller, Scott A - Buffalo, NY" userId="cf64db98-5706-411e-803e-c2ed37421912" providerId="ADAL" clId="{CE31AF68-0464-4CBD-A41A-6CFC902B4D43}" dt="2024-02-15T15:11:38.846" v="77" actId="20577"/>
      <pc:docMkLst>
        <pc:docMk/>
      </pc:docMkLst>
      <pc:sldChg chg="modSp mod">
        <pc:chgData name="Miller, Scott A - Buffalo, NY" userId="cf64db98-5706-411e-803e-c2ed37421912" providerId="ADAL" clId="{CE31AF68-0464-4CBD-A41A-6CFC902B4D43}" dt="2024-02-15T15:11:38.846" v="77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CE31AF68-0464-4CBD-A41A-6CFC902B4D43}" dt="2024-02-15T15:11:38.846" v="77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Impaired Driving</a:t>
            </a: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Impaired Driving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Make it none for the road.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Everyday around 37 </a:t>
            </a:r>
            <a:r>
              <a:rPr lang="en-US" sz="2200">
                <a:latin typeface="Arial"/>
                <a:cs typeface="Arial"/>
              </a:rPr>
              <a:t>people die </a:t>
            </a:r>
            <a:r>
              <a:rPr lang="en-US" sz="2200" dirty="0">
                <a:latin typeface="Arial"/>
                <a:cs typeface="Arial"/>
              </a:rPr>
              <a:t>in crashes that involve a driver impaired by alcohol, according to the</a:t>
            </a:r>
            <a:r>
              <a:rPr lang="en-US" sz="2200" dirty="0">
                <a:latin typeface="Arial"/>
              </a:rPr>
              <a:t> National Highway Traffic </a:t>
            </a:r>
            <a:r>
              <a:rPr lang="en-US" sz="2200">
                <a:latin typeface="Arial"/>
              </a:rPr>
              <a:t>Safety Administration</a:t>
            </a:r>
            <a:r>
              <a:rPr lang="en-US" sz="2200">
                <a:latin typeface="Arial"/>
                <a:cs typeface="Arial"/>
              </a:rPr>
              <a:t>. </a:t>
            </a:r>
            <a:r>
              <a:rPr lang="en-US" sz="2200" dirty="0">
                <a:latin typeface="Arial"/>
                <a:cs typeface="Arial"/>
              </a:rPr>
              <a:t>Add drivers impaired by prescription medicines and other drugs and that number goes up significantly.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71328-A0C5-6859-055F-9DC13F535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503" y="687178"/>
            <a:ext cx="7420353" cy="1143000"/>
          </a:xfrm>
        </p:spPr>
        <p:txBody>
          <a:bodyPr/>
          <a:lstStyle/>
          <a:p>
            <a:pPr algn="ctr"/>
            <a:r>
              <a:rPr lang="en-US" sz="4000" dirty="0">
                <a:latin typeface="Arial"/>
              </a:rPr>
              <a:t>Impaired Driving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08626-69A0-E2B0-6B15-D7E0F22BD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112" y="1511201"/>
            <a:ext cx="7420353" cy="33137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Arial"/>
              </a:rPr>
              <a:t>While drunk driving has declined by about one-third since 2007, the number of drivers under the influence if drugs has increased.  Between 2013 and 2014, 22 percent of drivers tested positive for a drug that would cause impairment, according to a roadside survey conducted by the National Highway Traffic Safety Administration. </a:t>
            </a:r>
          </a:p>
          <a:p>
            <a:pPr marL="0" indent="0">
              <a:buNone/>
            </a:pPr>
            <a:r>
              <a:rPr lang="en-US" sz="2200" dirty="0">
                <a:latin typeface="Arial"/>
              </a:rPr>
              <a:t>Don't drive impaired.</a:t>
            </a:r>
          </a:p>
          <a:p>
            <a:pPr marL="0" indent="0">
              <a:buNone/>
            </a:pPr>
            <a:endParaRPr lang="en-US" sz="2200" dirty="0">
              <a:latin typeface="Arial"/>
            </a:endParaRPr>
          </a:p>
          <a:p>
            <a:pPr marL="0" indent="0">
              <a:buNone/>
            </a:pPr>
            <a:r>
              <a:rPr lang="en-US" sz="2200" dirty="0">
                <a:latin typeface="Arial"/>
              </a:rPr>
              <a:t>And that's smart safety!</a:t>
            </a:r>
          </a:p>
          <a:p>
            <a:pPr marL="0" indent="0">
              <a:buNone/>
            </a:pPr>
            <a:endParaRPr lang="en-US" sz="1900" dirty="0">
              <a:latin typeface="Arial"/>
            </a:endParaRPr>
          </a:p>
          <a:p>
            <a:pPr marL="0" indent="0">
              <a:buNone/>
            </a:pPr>
            <a:r>
              <a:rPr lang="en-US" sz="1900" dirty="0">
                <a:latin typeface="Arial"/>
              </a:rPr>
              <a:t>For additional information or guidance, contact your safety office</a:t>
            </a:r>
          </a:p>
          <a:p>
            <a:pPr marL="0" indent="0">
              <a:buNone/>
            </a:pPr>
            <a:endParaRPr lang="en-US" sz="2200" dirty="0">
              <a:latin typeface="Arial"/>
            </a:endParaRPr>
          </a:p>
          <a:p>
            <a:pPr marL="0" indent="0">
              <a:buNone/>
            </a:pPr>
            <a:endParaRPr lang="en-US" sz="2200" dirty="0">
              <a:latin typeface="Arial"/>
            </a:endParaRPr>
          </a:p>
          <a:p>
            <a:pPr marL="0" indent="0">
              <a:buNone/>
            </a:pPr>
            <a:endParaRPr lang="en-US" sz="2200" dirty="0">
              <a:latin typeface="Arial"/>
            </a:endParaRPr>
          </a:p>
          <a:p>
            <a:pPr marL="0" indent="0">
              <a:buNone/>
            </a:pPr>
            <a:endParaRPr lang="en-US" sz="2200" dirty="0">
              <a:latin typeface="Arial"/>
            </a:endParaRPr>
          </a:p>
          <a:p>
            <a:pPr marL="0" indent="0">
              <a:buNone/>
            </a:pPr>
            <a:endParaRPr lang="en-US" sz="22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426121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5" ma:contentTypeDescription="Create a new document." ma:contentTypeScope="" ma:versionID="87d3bbf14afaa33fa3e42f01f1324767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88983a22b1e08e9706bb9c82d5df05aa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B7AD4B9-E50E-45BC-A219-07045917B6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E40F45-7EC9-4604-B7B8-D08740CD71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7D36B0-3EDE-453B-B0EA-5F46CB2A4BC6}">
  <ds:schemaRefs>
    <ds:schemaRef ds:uri="http://purl.org/dc/terms/"/>
    <ds:schemaRef ds:uri="051ef2fe-6200-43c2-a1f1-eb6a28a2b2c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066f604-54d3-4ce0-bb9e-2103dbf064c0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9aa5788-eb33-4a49-8ad0-76101910cac3}" enabled="0" method="" siteId="{f9aa5788-eb33-4a49-8ad0-76101910ca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</TotalTime>
  <Words>130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Impaired Driving </vt:lpstr>
      <vt:lpstr>Impaired Driving</vt:lpstr>
      <vt:lpstr>Impaired Driving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130</cp:revision>
  <cp:lastPrinted>2016-03-28T13:50:09Z</cp:lastPrinted>
  <dcterms:created xsi:type="dcterms:W3CDTF">2014-08-01T15:55:50Z</dcterms:created>
  <dcterms:modified xsi:type="dcterms:W3CDTF">2024-02-15T15:18:15Z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43400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