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60" r:id="rId7"/>
    <p:sldId id="259"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105" d="100"/>
          <a:sy n="105" d="100"/>
        </p:scale>
        <p:origin x="17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996CE358-3057-4873-9CE9-5F591F452520}"/>
    <pc:docChg chg="modSld">
      <pc:chgData name="Miller, Scott A - Buffalo, NY" userId="S::scott.a.miller3@usps.gov::cf64db98-5706-411e-803e-c2ed37421912" providerId="AD" clId="Web-{996CE358-3057-4873-9CE9-5F591F452520}" dt="2023-06-15T14:37:29.147" v="22" actId="20577"/>
      <pc:docMkLst>
        <pc:docMk/>
      </pc:docMkLst>
      <pc:sldChg chg="modSp">
        <pc:chgData name="Miller, Scott A - Buffalo, NY" userId="S::scott.a.miller3@usps.gov::cf64db98-5706-411e-803e-c2ed37421912" providerId="AD" clId="Web-{996CE358-3057-4873-9CE9-5F591F452520}" dt="2023-06-15T14:37:29.147" v="22" actId="20577"/>
        <pc:sldMkLst>
          <pc:docMk/>
          <pc:sldMk cId="3206549780" sldId="259"/>
        </pc:sldMkLst>
        <pc:spChg chg="mod">
          <ac:chgData name="Miller, Scott A - Buffalo, NY" userId="S::scott.a.miller3@usps.gov::cf64db98-5706-411e-803e-c2ed37421912" providerId="AD" clId="Web-{996CE358-3057-4873-9CE9-5F591F452520}" dt="2023-06-15T14:37:29.147" v="22" actId="20577"/>
          <ac:spMkLst>
            <pc:docMk/>
            <pc:sldMk cId="3206549780" sldId="259"/>
            <ac:spMk id="3" creationId="{00000000-0000-0000-0000-000000000000}"/>
          </ac:spMkLst>
        </pc:spChg>
      </pc:sldChg>
    </pc:docChg>
  </pc:docChgLst>
  <pc:docChgLst>
    <pc:chgData name="Miller, Scott A - Buffalo, NY" userId="S::scott.a.miller3@usps.gov::cf64db98-5706-411e-803e-c2ed37421912" providerId="AD" clId="Web-{0E605E80-3AD3-49A6-B8F6-7CE851928002}"/>
    <pc:docChg chg="modSld">
      <pc:chgData name="Miller, Scott A - Buffalo, NY" userId="S::scott.a.miller3@usps.gov::cf64db98-5706-411e-803e-c2ed37421912" providerId="AD" clId="Web-{0E605E80-3AD3-49A6-B8F6-7CE851928002}" dt="2022-12-16T14:54:41.920" v="8" actId="20577"/>
      <pc:docMkLst>
        <pc:docMk/>
      </pc:docMkLst>
      <pc:sldChg chg="modSp">
        <pc:chgData name="Miller, Scott A - Buffalo, NY" userId="S::scott.a.miller3@usps.gov::cf64db98-5706-411e-803e-c2ed37421912" providerId="AD" clId="Web-{0E605E80-3AD3-49A6-B8F6-7CE851928002}" dt="2022-12-16T14:42:36.548" v="0" actId="20577"/>
        <pc:sldMkLst>
          <pc:docMk/>
          <pc:sldMk cId="3497351106" sldId="256"/>
        </pc:sldMkLst>
        <pc:spChg chg="mod">
          <ac:chgData name="Miller, Scott A - Buffalo, NY" userId="S::scott.a.miller3@usps.gov::cf64db98-5706-411e-803e-c2ed37421912" providerId="AD" clId="Web-{0E605E80-3AD3-49A6-B8F6-7CE851928002}" dt="2022-12-16T14:42:36.548" v="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0E605E80-3AD3-49A6-B8F6-7CE851928002}" dt="2022-12-16T14:42:53.392" v="3" actId="20577"/>
        <pc:sldMkLst>
          <pc:docMk/>
          <pc:sldMk cId="3125533672" sldId="257"/>
        </pc:sldMkLst>
        <pc:spChg chg="mod">
          <ac:chgData name="Miller, Scott A - Buffalo, NY" userId="S::scott.a.miller3@usps.gov::cf64db98-5706-411e-803e-c2ed37421912" providerId="AD" clId="Web-{0E605E80-3AD3-49A6-B8F6-7CE851928002}" dt="2022-12-16T14:42:53.392"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0E605E80-3AD3-49A6-B8F6-7CE851928002}" dt="2022-12-16T14:54:41.920" v="8" actId="20577"/>
        <pc:sldMkLst>
          <pc:docMk/>
          <pc:sldMk cId="3206549780" sldId="259"/>
        </pc:sldMkLst>
        <pc:spChg chg="mod">
          <ac:chgData name="Miller, Scott A - Buffalo, NY" userId="S::scott.a.miller3@usps.gov::cf64db98-5706-411e-803e-c2ed37421912" providerId="AD" clId="Web-{0E605E80-3AD3-49A6-B8F6-7CE851928002}" dt="2022-12-16T14:54:41.920" v="8" actId="20577"/>
          <ac:spMkLst>
            <pc:docMk/>
            <pc:sldMk cId="3206549780" sldId="259"/>
            <ac:spMk id="2" creationId="{00000000-0000-0000-0000-000000000000}"/>
          </ac:spMkLst>
        </pc:spChg>
      </pc:sldChg>
      <pc:sldChg chg="modSp">
        <pc:chgData name="Miller, Scott A - Buffalo, NY" userId="S::scott.a.miller3@usps.gov::cf64db98-5706-411e-803e-c2ed37421912" providerId="AD" clId="Web-{0E605E80-3AD3-49A6-B8F6-7CE851928002}" dt="2022-12-16T14:54:36.202" v="6" actId="20577"/>
        <pc:sldMkLst>
          <pc:docMk/>
          <pc:sldMk cId="2721316886" sldId="260"/>
        </pc:sldMkLst>
        <pc:spChg chg="mod">
          <ac:chgData name="Miller, Scott A - Buffalo, NY" userId="S::scott.a.miller3@usps.gov::cf64db98-5706-411e-803e-c2ed37421912" providerId="AD" clId="Web-{0E605E80-3AD3-49A6-B8F6-7CE851928002}" dt="2022-12-16T14:54:36.202" v="6" actId="20577"/>
          <ac:spMkLst>
            <pc:docMk/>
            <pc:sldMk cId="2721316886" sldId="260"/>
            <ac:spMk id="2" creationId="{00000000-0000-0000-0000-000000000000}"/>
          </ac:spMkLst>
        </pc:spChg>
      </pc:sldChg>
    </pc:docChg>
  </pc:docChgLst>
  <pc:docChgLst>
    <pc:chgData name="Miller, Scott A - Buffalo, NY" userId="cf64db98-5706-411e-803e-c2ed37421912" providerId="ADAL" clId="{27BEAB35-A953-4CF0-999E-CAF9FAC78DDB}"/>
    <pc:docChg chg="modSld">
      <pc:chgData name="Miller, Scott A - Buffalo, NY" userId="cf64db98-5706-411e-803e-c2ed37421912" providerId="ADAL" clId="{27BEAB35-A953-4CF0-999E-CAF9FAC78DDB}" dt="2024-02-15T15:25:58.049" v="81" actId="20577"/>
      <pc:docMkLst>
        <pc:docMk/>
      </pc:docMkLst>
      <pc:sldChg chg="modSp mod">
        <pc:chgData name="Miller, Scott A - Buffalo, NY" userId="cf64db98-5706-411e-803e-c2ed37421912" providerId="ADAL" clId="{27BEAB35-A953-4CF0-999E-CAF9FAC78DDB}" dt="2024-02-15T15:25:58.049" v="81" actId="20577"/>
        <pc:sldMkLst>
          <pc:docMk/>
          <pc:sldMk cId="2721316886" sldId="260"/>
        </pc:sldMkLst>
        <pc:spChg chg="mod">
          <ac:chgData name="Miller, Scott A - Buffalo, NY" userId="cf64db98-5706-411e-803e-c2ed37421912" providerId="ADAL" clId="{27BEAB35-A953-4CF0-999E-CAF9FAC78DDB}" dt="2024-02-15T15:25:58.049" v="81" actId="20577"/>
          <ac:spMkLst>
            <pc:docMk/>
            <pc:sldMk cId="2721316886" sldId="26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2/15/2024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Fire Prevention</a:t>
            </a: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Fire Prevention</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Sometimes it’s just that obvious.</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If you want to prevent fires, understand the unsafe practices and conditions that can cause them. Then don’t do them. For example, don’t smoke near flammable materials or plug portable heaters into surge protectors.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Fire Prevention</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Handbook MS-56, Fire Prevention and Control, Handbook EL-814, Employee Guide to Safety, and National Fire Protection Association 101: Life Safety Code are excellent resources for keeping facilities and homes safe. You can find these resources under MyHR </a:t>
            </a:r>
            <a:r>
              <a:rPr lang="en-US" sz="2400">
                <a:latin typeface="Arial" panose="020B0604020202020204" pitchFamily="34" charset="0"/>
                <a:cs typeface="Arial" panose="020B0604020202020204" pitchFamily="34" charset="0"/>
              </a:rPr>
              <a:t>on the Blue </a:t>
            </a:r>
            <a:r>
              <a:rPr lang="en-US" sz="2400" dirty="0">
                <a:latin typeface="Arial" panose="020B0604020202020204" pitchFamily="34" charset="0"/>
                <a:cs typeface="Arial" panose="020B0604020202020204" pitchFamily="34" charset="0"/>
              </a:rPr>
              <a:t>Intranet.</a:t>
            </a:r>
          </a:p>
        </p:txBody>
      </p:sp>
    </p:spTree>
    <p:extLst>
      <p:ext uri="{BB962C8B-B14F-4D97-AF65-F5344CB8AC3E}">
        <p14:creationId xmlns:p14="http://schemas.microsoft.com/office/powerpoint/2010/main" val="2721316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Fire Prevention</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25000" lnSpcReduction="20000"/>
          </a:bodyPr>
          <a:lstStyle/>
          <a:p>
            <a:pPr marL="0" indent="0">
              <a:lnSpc>
                <a:spcPct val="120000"/>
              </a:lnSpc>
              <a:spcBef>
                <a:spcPts val="0"/>
              </a:spcBef>
              <a:spcAft>
                <a:spcPts val="0"/>
              </a:spcAft>
              <a:buNone/>
            </a:pPr>
            <a:endParaRPr lang="en-US" sz="9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br>
              <a:rPr lang="en-US" sz="9600" dirty="0">
                <a:latin typeface="Arial" panose="020B0604020202020204" pitchFamily="34" charset="0"/>
                <a:cs typeface="Arial" panose="020B0604020202020204" pitchFamily="34" charset="0"/>
              </a:rPr>
            </a:br>
            <a:endParaRPr lang="en-US" sz="9600" dirty="0">
              <a:latin typeface="Arial"/>
              <a:cs typeface="Arial"/>
            </a:endParaRPr>
          </a:p>
          <a:p>
            <a:pPr marL="0" indent="0">
              <a:lnSpc>
                <a:spcPct val="120000"/>
              </a:lnSpc>
              <a:spcBef>
                <a:spcPts val="0"/>
              </a:spcBef>
              <a:spcAft>
                <a:spcPts val="0"/>
              </a:spcAft>
              <a:buNone/>
            </a:pPr>
            <a:endParaRPr lang="en-US" sz="7400" dirty="0">
              <a:latin typeface="Arial"/>
              <a:cs typeface="Arial"/>
            </a:endParaRPr>
          </a:p>
          <a:p>
            <a:pPr marL="0" indent="0">
              <a:lnSpc>
                <a:spcPct val="120000"/>
              </a:lnSpc>
              <a:spcBef>
                <a:spcPts val="0"/>
              </a:spcBef>
              <a:spcAft>
                <a:spcPts val="0"/>
              </a:spcAft>
              <a:buNone/>
            </a:pPr>
            <a:endParaRPr lang="en-US" sz="7400" dirty="0">
              <a:latin typeface="Arial"/>
              <a:cs typeface="Arial"/>
            </a:endParaRPr>
          </a:p>
          <a:p>
            <a:pPr marL="0" indent="0">
              <a:lnSpc>
                <a:spcPct val="120000"/>
              </a:lnSpc>
              <a:spcBef>
                <a:spcPts val="0"/>
              </a:spcBef>
              <a:spcAft>
                <a:spcPts val="0"/>
              </a:spcAft>
              <a:buNone/>
            </a:pPr>
            <a:endParaRPr lang="en-US" sz="7400" dirty="0">
              <a:latin typeface="Arial"/>
              <a:cs typeface="Arial"/>
            </a:endParaRPr>
          </a:p>
          <a:p>
            <a:pPr marL="0" indent="0">
              <a:lnSpc>
                <a:spcPct val="120000"/>
              </a:lnSpc>
              <a:spcBef>
                <a:spcPts val="0"/>
              </a:spcBef>
              <a:spcAft>
                <a:spcPts val="0"/>
              </a:spcAft>
              <a:buNone/>
            </a:pPr>
            <a:r>
              <a:rPr lang="en-US" sz="9600" dirty="0">
                <a:latin typeface="Arial"/>
                <a:cs typeface="Arial"/>
              </a:rPr>
              <a:t>And that’s smart safety!</a:t>
            </a:r>
            <a:endParaRPr lang="en-US" sz="9600" dirty="0"/>
          </a:p>
          <a:p>
            <a:pPr marL="0" indent="0">
              <a:lnSpc>
                <a:spcPct val="120000"/>
              </a:lnSpc>
              <a:spcBef>
                <a:spcPts val="0"/>
              </a:spcBef>
              <a:spcAft>
                <a:spcPts val="0"/>
              </a:spcAft>
              <a:buNone/>
            </a:pPr>
            <a:endParaRPr lang="en-US" sz="7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7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7200" dirty="0">
                <a:latin typeface="Arial"/>
                <a:cs typeface="Arial"/>
              </a:rPr>
              <a:t>For additional information or guidance, contact your safety office.</a:t>
            </a:r>
          </a:p>
          <a:p>
            <a:pPr marL="0" indent="0">
              <a:lnSpc>
                <a:spcPct val="120000"/>
              </a:lnSpc>
              <a:spcBef>
                <a:spcPts val="0"/>
              </a:spcBef>
              <a:spcAft>
                <a:spcPts val="0"/>
              </a:spcAft>
              <a:buNone/>
            </a:pPr>
            <a:endParaRPr lang="en-US" sz="9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6549780"/>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5" ma:contentTypeDescription="Create a new document." ma:contentTypeScope="" ma:versionID="87d3bbf14afaa33fa3e42f01f1324767">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88983a22b1e08e9706bb9c82d5df05aa"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96EDAC-5337-4335-9189-BF8148D4CC21}">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 ds:uri="0066f604-54d3-4ce0-bb9e-2103dbf064c0"/>
    <ds:schemaRef ds:uri="051ef2fe-6200-43c2-a1f1-eb6a28a2b2c5"/>
  </ds:schemaRefs>
</ds:datastoreItem>
</file>

<file path=customXml/itemProps2.xml><?xml version="1.0" encoding="utf-8"?>
<ds:datastoreItem xmlns:ds="http://schemas.openxmlformats.org/officeDocument/2006/customXml" ds:itemID="{6E58DD97-997C-4D68-A406-FB1E3B664BA5}">
  <ds:schemaRefs>
    <ds:schemaRef ds:uri="http://schemas.microsoft.com/sharepoint/v3/contenttype/forms"/>
  </ds:schemaRefs>
</ds:datastoreItem>
</file>

<file path=customXml/itemProps3.xml><?xml version="1.0" encoding="utf-8"?>
<ds:datastoreItem xmlns:ds="http://schemas.openxmlformats.org/officeDocument/2006/customXml" ds:itemID="{94261F36-F65F-45A3-B68C-CD4EF53E39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9aa5788-eb33-4a49-8ad0-76101910cac3}" enabled="0" method="" siteId="{f9aa5788-eb33-4a49-8ad0-76101910cac3}" removed="1"/>
</clbl:labelList>
</file>

<file path=docProps/app.xml><?xml version="1.0" encoding="utf-8"?>
<Properties xmlns="http://schemas.openxmlformats.org/officeDocument/2006/extended-properties" xmlns:vt="http://schemas.openxmlformats.org/officeDocument/2006/docPropsVTypes">
  <Template/>
  <TotalTime>244</TotalTime>
  <Words>126</Words>
  <Application>Microsoft Office PowerPoint</Application>
  <PresentationFormat>On-screen Show (4:3)</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Helvetica</vt:lpstr>
      <vt:lpstr>YSBM_Template</vt:lpstr>
      <vt:lpstr> Fire Prevention       </vt:lpstr>
      <vt:lpstr>Fire Prevention</vt:lpstr>
      <vt:lpstr>Fire Prevention</vt:lpstr>
      <vt:lpstr>Fire Prevention</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46</cp:revision>
  <cp:lastPrinted>2016-03-28T13:50:09Z</cp:lastPrinted>
  <dcterms:created xsi:type="dcterms:W3CDTF">2014-08-01T15:55:50Z</dcterms:created>
  <dcterms:modified xsi:type="dcterms:W3CDTF">2024-02-15T15:26:03Z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41900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